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17"/>
  </p:notesMasterIdLst>
  <p:sldIdLst>
    <p:sldId id="256" r:id="rId5"/>
    <p:sldId id="257" r:id="rId6"/>
    <p:sldId id="258" r:id="rId7"/>
    <p:sldId id="259" r:id="rId8"/>
    <p:sldId id="264" r:id="rId9"/>
    <p:sldId id="260" r:id="rId10"/>
    <p:sldId id="261" r:id="rId11"/>
    <p:sldId id="266" r:id="rId12"/>
    <p:sldId id="267"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70648-B3ED-44FA-BEE4-DBAB38F3E414}" v="10" dt="2021-12-02T20:44:08.541"/>
    <p1510:client id="{32E3C31D-EED9-A27B-1FA5-60D39862A9F2}" v="97" dt="2023-09-08T18:03:27.695"/>
    <p1510:client id="{9C531978-7409-88CC-5B22-490303970FF2}" v="55" dt="2023-09-08T18:20:33.996"/>
    <p1510:client id="{C3481B4D-C3D5-79FD-C063-393A802A1057}" v="532" dt="2023-09-13T13:29:35.441"/>
    <p1510:client id="{D248BF85-B723-A6E6-B10A-766465B09F53}" v="14" dt="2023-09-08T18:06:47.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C8831-7AF1-4891-81F0-D9396854CD6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D90ACEB-C29B-4928-8984-BE98B9EB30BE}">
      <dgm:prSet/>
      <dgm:spPr/>
      <dgm:t>
        <a:bodyPr/>
        <a:lstStyle/>
        <a:p>
          <a:pPr>
            <a:defRPr cap="all"/>
          </a:pPr>
          <a:r>
            <a:rPr lang="en-US"/>
            <a:t>Data driven and Team Based</a:t>
          </a:r>
        </a:p>
      </dgm:t>
    </dgm:pt>
    <dgm:pt modelId="{A6A60362-F1BD-46F8-B4D6-91E2B338DAF6}" type="parTrans" cxnId="{180D0DFE-2384-4C5F-97A8-69311D37D533}">
      <dgm:prSet/>
      <dgm:spPr/>
      <dgm:t>
        <a:bodyPr/>
        <a:lstStyle/>
        <a:p>
          <a:endParaRPr lang="en-US"/>
        </a:p>
      </dgm:t>
    </dgm:pt>
    <dgm:pt modelId="{0C8B8DAB-23CB-4384-B0DE-EB85855959F9}" type="sibTrans" cxnId="{180D0DFE-2384-4C5F-97A8-69311D37D533}">
      <dgm:prSet/>
      <dgm:spPr/>
      <dgm:t>
        <a:bodyPr/>
        <a:lstStyle/>
        <a:p>
          <a:endParaRPr lang="en-US"/>
        </a:p>
      </dgm:t>
    </dgm:pt>
    <dgm:pt modelId="{95BE70BD-E4BC-4F0A-8F9F-069B0B69D3C5}">
      <dgm:prSet/>
      <dgm:spPr/>
      <dgm:t>
        <a:bodyPr/>
        <a:lstStyle/>
        <a:p>
          <a:pPr>
            <a:defRPr cap="all"/>
          </a:pPr>
          <a:r>
            <a:rPr lang="en-US"/>
            <a:t>Consistent with research-based principles of behavior</a:t>
          </a:r>
        </a:p>
      </dgm:t>
    </dgm:pt>
    <dgm:pt modelId="{E74F097D-994C-4B77-B214-867576738CF5}" type="parTrans" cxnId="{58D4D1F9-15E1-4D72-BB11-39BB952C150F}">
      <dgm:prSet/>
      <dgm:spPr/>
      <dgm:t>
        <a:bodyPr/>
        <a:lstStyle/>
        <a:p>
          <a:endParaRPr lang="en-US"/>
        </a:p>
      </dgm:t>
    </dgm:pt>
    <dgm:pt modelId="{3A9250AE-3106-4C21-9770-1E739C1B74DB}" type="sibTrans" cxnId="{58D4D1F9-15E1-4D72-BB11-39BB952C150F}">
      <dgm:prSet/>
      <dgm:spPr/>
      <dgm:t>
        <a:bodyPr/>
        <a:lstStyle/>
        <a:p>
          <a:endParaRPr lang="en-US"/>
        </a:p>
      </dgm:t>
    </dgm:pt>
    <dgm:pt modelId="{945C0E18-C1FD-419F-B92E-62996F727A28}">
      <dgm:prSet/>
      <dgm:spPr/>
      <dgm:t>
        <a:bodyPr/>
        <a:lstStyle/>
        <a:p>
          <a:pPr>
            <a:defRPr cap="all"/>
          </a:pPr>
          <a:r>
            <a:rPr lang="en-US"/>
            <a:t>Encourages the teaching and reinforcement  of positive social expectations and behavior across all settings</a:t>
          </a:r>
        </a:p>
      </dgm:t>
    </dgm:pt>
    <dgm:pt modelId="{39F6BDE0-1D29-49A8-9436-6DA8C35C0BD7}" type="parTrans" cxnId="{9FCCE2C2-E657-4901-A1B8-3E386C94A163}">
      <dgm:prSet/>
      <dgm:spPr/>
      <dgm:t>
        <a:bodyPr/>
        <a:lstStyle/>
        <a:p>
          <a:endParaRPr lang="en-US"/>
        </a:p>
      </dgm:t>
    </dgm:pt>
    <dgm:pt modelId="{F21EA3BA-7780-48BF-8DCC-4488895F9FA4}" type="sibTrans" cxnId="{9FCCE2C2-E657-4901-A1B8-3E386C94A163}">
      <dgm:prSet/>
      <dgm:spPr/>
      <dgm:t>
        <a:bodyPr/>
        <a:lstStyle/>
        <a:p>
          <a:endParaRPr lang="en-US"/>
        </a:p>
      </dgm:t>
    </dgm:pt>
    <dgm:pt modelId="{1DEF3E70-3C8C-458E-B6D2-223A751474AD}" type="pres">
      <dgm:prSet presAssocID="{520C8831-7AF1-4891-81F0-D9396854CD66}" presName="root" presStyleCnt="0">
        <dgm:presLayoutVars>
          <dgm:dir/>
          <dgm:resizeHandles val="exact"/>
        </dgm:presLayoutVars>
      </dgm:prSet>
      <dgm:spPr/>
    </dgm:pt>
    <dgm:pt modelId="{3C7E9A5E-1E9F-4EB4-ADD5-C6B9BC570071}" type="pres">
      <dgm:prSet presAssocID="{7D90ACEB-C29B-4928-8984-BE98B9EB30BE}" presName="compNode" presStyleCnt="0"/>
      <dgm:spPr/>
    </dgm:pt>
    <dgm:pt modelId="{B54AFEAD-3824-43F7-AE9C-602118CB17BF}" type="pres">
      <dgm:prSet presAssocID="{7D90ACEB-C29B-4928-8984-BE98B9EB30BE}" presName="iconBgRect" presStyleLbl="bgShp" presStyleIdx="0" presStyleCnt="3"/>
      <dgm:spPr>
        <a:prstGeom prst="round2DiagRect">
          <a:avLst>
            <a:gd name="adj1" fmla="val 29727"/>
            <a:gd name="adj2" fmla="val 0"/>
          </a:avLst>
        </a:prstGeom>
      </dgm:spPr>
    </dgm:pt>
    <dgm:pt modelId="{C0B52CBC-9352-4A8C-8086-2D0C321FDD1B}" type="pres">
      <dgm:prSet presAssocID="{7D90ACEB-C29B-4928-8984-BE98B9EB30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352E1657-B67F-46E3-8432-C06EC5B7EE74}" type="pres">
      <dgm:prSet presAssocID="{7D90ACEB-C29B-4928-8984-BE98B9EB30BE}" presName="spaceRect" presStyleCnt="0"/>
      <dgm:spPr/>
    </dgm:pt>
    <dgm:pt modelId="{98F0CAD7-3EC2-4C49-B908-3038FF2D4579}" type="pres">
      <dgm:prSet presAssocID="{7D90ACEB-C29B-4928-8984-BE98B9EB30BE}" presName="textRect" presStyleLbl="revTx" presStyleIdx="0" presStyleCnt="3">
        <dgm:presLayoutVars>
          <dgm:chMax val="1"/>
          <dgm:chPref val="1"/>
        </dgm:presLayoutVars>
      </dgm:prSet>
      <dgm:spPr/>
    </dgm:pt>
    <dgm:pt modelId="{C029A012-A003-428F-B8F9-55E7E9C02744}" type="pres">
      <dgm:prSet presAssocID="{0C8B8DAB-23CB-4384-B0DE-EB85855959F9}" presName="sibTrans" presStyleCnt="0"/>
      <dgm:spPr/>
    </dgm:pt>
    <dgm:pt modelId="{3438BF24-EDC6-4C51-85CF-A175BE6B4B98}" type="pres">
      <dgm:prSet presAssocID="{95BE70BD-E4BC-4F0A-8F9F-069B0B69D3C5}" presName="compNode" presStyleCnt="0"/>
      <dgm:spPr/>
    </dgm:pt>
    <dgm:pt modelId="{C4606FC9-6F94-4C14-966E-CF24747A0BC4}" type="pres">
      <dgm:prSet presAssocID="{95BE70BD-E4BC-4F0A-8F9F-069B0B69D3C5}" presName="iconBgRect" presStyleLbl="bgShp" presStyleIdx="1" presStyleCnt="3"/>
      <dgm:spPr>
        <a:prstGeom prst="round2DiagRect">
          <a:avLst>
            <a:gd name="adj1" fmla="val 29727"/>
            <a:gd name="adj2" fmla="val 0"/>
          </a:avLst>
        </a:prstGeom>
      </dgm:spPr>
    </dgm:pt>
    <dgm:pt modelId="{7783ADD8-8050-4025-9BB7-AA3C5EC401F7}" type="pres">
      <dgm:prSet presAssocID="{95BE70BD-E4BC-4F0A-8F9F-069B0B69D3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97B09AED-2493-4FED-9CDE-FD6F67EBEE9C}" type="pres">
      <dgm:prSet presAssocID="{95BE70BD-E4BC-4F0A-8F9F-069B0B69D3C5}" presName="spaceRect" presStyleCnt="0"/>
      <dgm:spPr/>
    </dgm:pt>
    <dgm:pt modelId="{42A89882-A195-4684-9A17-F7A8F3476D4E}" type="pres">
      <dgm:prSet presAssocID="{95BE70BD-E4BC-4F0A-8F9F-069B0B69D3C5}" presName="textRect" presStyleLbl="revTx" presStyleIdx="1" presStyleCnt="3">
        <dgm:presLayoutVars>
          <dgm:chMax val="1"/>
          <dgm:chPref val="1"/>
        </dgm:presLayoutVars>
      </dgm:prSet>
      <dgm:spPr/>
    </dgm:pt>
    <dgm:pt modelId="{A522DE09-5D0A-472D-A9B2-77F65728B977}" type="pres">
      <dgm:prSet presAssocID="{3A9250AE-3106-4C21-9770-1E739C1B74DB}" presName="sibTrans" presStyleCnt="0"/>
      <dgm:spPr/>
    </dgm:pt>
    <dgm:pt modelId="{992D0D02-A827-440F-A832-F0728BE65E37}" type="pres">
      <dgm:prSet presAssocID="{945C0E18-C1FD-419F-B92E-62996F727A28}" presName="compNode" presStyleCnt="0"/>
      <dgm:spPr/>
    </dgm:pt>
    <dgm:pt modelId="{CCC79DD5-5F17-4299-BEEE-35DDDF0F2B21}" type="pres">
      <dgm:prSet presAssocID="{945C0E18-C1FD-419F-B92E-62996F727A28}" presName="iconBgRect" presStyleLbl="bgShp" presStyleIdx="2" presStyleCnt="3"/>
      <dgm:spPr>
        <a:prstGeom prst="round2DiagRect">
          <a:avLst>
            <a:gd name="adj1" fmla="val 29727"/>
            <a:gd name="adj2" fmla="val 0"/>
          </a:avLst>
        </a:prstGeom>
      </dgm:spPr>
    </dgm:pt>
    <dgm:pt modelId="{9A98815B-2B1B-4E74-9D7D-8808973DCBB5}" type="pres">
      <dgm:prSet presAssocID="{945C0E18-C1FD-419F-B92E-62996F727A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561E169-5795-45AA-8950-D54EDA432977}" type="pres">
      <dgm:prSet presAssocID="{945C0E18-C1FD-419F-B92E-62996F727A28}" presName="spaceRect" presStyleCnt="0"/>
      <dgm:spPr/>
    </dgm:pt>
    <dgm:pt modelId="{AC5113D9-BC29-4915-B5E7-45E4439DA6A3}" type="pres">
      <dgm:prSet presAssocID="{945C0E18-C1FD-419F-B92E-62996F727A28}" presName="textRect" presStyleLbl="revTx" presStyleIdx="2" presStyleCnt="3">
        <dgm:presLayoutVars>
          <dgm:chMax val="1"/>
          <dgm:chPref val="1"/>
        </dgm:presLayoutVars>
      </dgm:prSet>
      <dgm:spPr/>
    </dgm:pt>
  </dgm:ptLst>
  <dgm:cxnLst>
    <dgm:cxn modelId="{9656443B-272E-4648-9755-C18E5684635F}" type="presOf" srcId="{945C0E18-C1FD-419F-B92E-62996F727A28}" destId="{AC5113D9-BC29-4915-B5E7-45E4439DA6A3}" srcOrd="0" destOrd="0" presId="urn:microsoft.com/office/officeart/2018/5/layout/IconLeafLabelList"/>
    <dgm:cxn modelId="{65770591-28D5-465F-B90D-27F81C2E5948}" type="presOf" srcId="{95BE70BD-E4BC-4F0A-8F9F-069B0B69D3C5}" destId="{42A89882-A195-4684-9A17-F7A8F3476D4E}" srcOrd="0" destOrd="0" presId="urn:microsoft.com/office/officeart/2018/5/layout/IconLeafLabelList"/>
    <dgm:cxn modelId="{8A372B9B-919E-4FDD-8A49-0A0E2926C362}" type="presOf" srcId="{7D90ACEB-C29B-4928-8984-BE98B9EB30BE}" destId="{98F0CAD7-3EC2-4C49-B908-3038FF2D4579}" srcOrd="0" destOrd="0" presId="urn:microsoft.com/office/officeart/2018/5/layout/IconLeafLabelList"/>
    <dgm:cxn modelId="{9FCCE2C2-E657-4901-A1B8-3E386C94A163}" srcId="{520C8831-7AF1-4891-81F0-D9396854CD66}" destId="{945C0E18-C1FD-419F-B92E-62996F727A28}" srcOrd="2" destOrd="0" parTransId="{39F6BDE0-1D29-49A8-9436-6DA8C35C0BD7}" sibTransId="{F21EA3BA-7780-48BF-8DCC-4488895F9FA4}"/>
    <dgm:cxn modelId="{2AA116CC-219D-4A65-9296-B65359A55C05}" type="presOf" srcId="{520C8831-7AF1-4891-81F0-D9396854CD66}" destId="{1DEF3E70-3C8C-458E-B6D2-223A751474AD}" srcOrd="0" destOrd="0" presId="urn:microsoft.com/office/officeart/2018/5/layout/IconLeafLabelList"/>
    <dgm:cxn modelId="{58D4D1F9-15E1-4D72-BB11-39BB952C150F}" srcId="{520C8831-7AF1-4891-81F0-D9396854CD66}" destId="{95BE70BD-E4BC-4F0A-8F9F-069B0B69D3C5}" srcOrd="1" destOrd="0" parTransId="{E74F097D-994C-4B77-B214-867576738CF5}" sibTransId="{3A9250AE-3106-4C21-9770-1E739C1B74DB}"/>
    <dgm:cxn modelId="{180D0DFE-2384-4C5F-97A8-69311D37D533}" srcId="{520C8831-7AF1-4891-81F0-D9396854CD66}" destId="{7D90ACEB-C29B-4928-8984-BE98B9EB30BE}" srcOrd="0" destOrd="0" parTransId="{A6A60362-F1BD-46F8-B4D6-91E2B338DAF6}" sibTransId="{0C8B8DAB-23CB-4384-B0DE-EB85855959F9}"/>
    <dgm:cxn modelId="{43E46169-F497-44AD-97C9-74CF72C35E4F}" type="presParOf" srcId="{1DEF3E70-3C8C-458E-B6D2-223A751474AD}" destId="{3C7E9A5E-1E9F-4EB4-ADD5-C6B9BC570071}" srcOrd="0" destOrd="0" presId="urn:microsoft.com/office/officeart/2018/5/layout/IconLeafLabelList"/>
    <dgm:cxn modelId="{F97C99D8-D462-48F2-A1B1-78645EFC5371}" type="presParOf" srcId="{3C7E9A5E-1E9F-4EB4-ADD5-C6B9BC570071}" destId="{B54AFEAD-3824-43F7-AE9C-602118CB17BF}" srcOrd="0" destOrd="0" presId="urn:microsoft.com/office/officeart/2018/5/layout/IconLeafLabelList"/>
    <dgm:cxn modelId="{D96C60C6-252F-475C-B910-DB0532068142}" type="presParOf" srcId="{3C7E9A5E-1E9F-4EB4-ADD5-C6B9BC570071}" destId="{C0B52CBC-9352-4A8C-8086-2D0C321FDD1B}" srcOrd="1" destOrd="0" presId="urn:microsoft.com/office/officeart/2018/5/layout/IconLeafLabelList"/>
    <dgm:cxn modelId="{2084F84A-B95A-4B66-A8F8-11DDEF9CE91E}" type="presParOf" srcId="{3C7E9A5E-1E9F-4EB4-ADD5-C6B9BC570071}" destId="{352E1657-B67F-46E3-8432-C06EC5B7EE74}" srcOrd="2" destOrd="0" presId="urn:microsoft.com/office/officeart/2018/5/layout/IconLeafLabelList"/>
    <dgm:cxn modelId="{B05EA324-E4E3-4AC4-9932-B99FCA4A699C}" type="presParOf" srcId="{3C7E9A5E-1E9F-4EB4-ADD5-C6B9BC570071}" destId="{98F0CAD7-3EC2-4C49-B908-3038FF2D4579}" srcOrd="3" destOrd="0" presId="urn:microsoft.com/office/officeart/2018/5/layout/IconLeafLabelList"/>
    <dgm:cxn modelId="{A559FFD9-3E30-4158-85E3-E09C0D8280A8}" type="presParOf" srcId="{1DEF3E70-3C8C-458E-B6D2-223A751474AD}" destId="{C029A012-A003-428F-B8F9-55E7E9C02744}" srcOrd="1" destOrd="0" presId="urn:microsoft.com/office/officeart/2018/5/layout/IconLeafLabelList"/>
    <dgm:cxn modelId="{F6EDC886-7E69-43A2-9B27-D9A02F4D79B9}" type="presParOf" srcId="{1DEF3E70-3C8C-458E-B6D2-223A751474AD}" destId="{3438BF24-EDC6-4C51-85CF-A175BE6B4B98}" srcOrd="2" destOrd="0" presId="urn:microsoft.com/office/officeart/2018/5/layout/IconLeafLabelList"/>
    <dgm:cxn modelId="{37F00A26-D4A0-4854-AACC-C0CE01159680}" type="presParOf" srcId="{3438BF24-EDC6-4C51-85CF-A175BE6B4B98}" destId="{C4606FC9-6F94-4C14-966E-CF24747A0BC4}" srcOrd="0" destOrd="0" presId="urn:microsoft.com/office/officeart/2018/5/layout/IconLeafLabelList"/>
    <dgm:cxn modelId="{26A881DD-5061-455B-952B-A1DA9FAAF1F4}" type="presParOf" srcId="{3438BF24-EDC6-4C51-85CF-A175BE6B4B98}" destId="{7783ADD8-8050-4025-9BB7-AA3C5EC401F7}" srcOrd="1" destOrd="0" presId="urn:microsoft.com/office/officeart/2018/5/layout/IconLeafLabelList"/>
    <dgm:cxn modelId="{1802BFC1-378D-41B1-AB57-EB5CB4DE2891}" type="presParOf" srcId="{3438BF24-EDC6-4C51-85CF-A175BE6B4B98}" destId="{97B09AED-2493-4FED-9CDE-FD6F67EBEE9C}" srcOrd="2" destOrd="0" presId="urn:microsoft.com/office/officeart/2018/5/layout/IconLeafLabelList"/>
    <dgm:cxn modelId="{F51C5936-E0D2-4DA0-8DBC-F61B2CBF2D82}" type="presParOf" srcId="{3438BF24-EDC6-4C51-85CF-A175BE6B4B98}" destId="{42A89882-A195-4684-9A17-F7A8F3476D4E}" srcOrd="3" destOrd="0" presId="urn:microsoft.com/office/officeart/2018/5/layout/IconLeafLabelList"/>
    <dgm:cxn modelId="{746F164B-9324-44C5-9CEC-4726127B526E}" type="presParOf" srcId="{1DEF3E70-3C8C-458E-B6D2-223A751474AD}" destId="{A522DE09-5D0A-472D-A9B2-77F65728B977}" srcOrd="3" destOrd="0" presId="urn:microsoft.com/office/officeart/2018/5/layout/IconLeafLabelList"/>
    <dgm:cxn modelId="{6EE11E64-2751-411E-A610-10BB28C49907}" type="presParOf" srcId="{1DEF3E70-3C8C-458E-B6D2-223A751474AD}" destId="{992D0D02-A827-440F-A832-F0728BE65E37}" srcOrd="4" destOrd="0" presId="urn:microsoft.com/office/officeart/2018/5/layout/IconLeafLabelList"/>
    <dgm:cxn modelId="{241F6E1A-5AFD-4940-AD2B-001A544F6216}" type="presParOf" srcId="{992D0D02-A827-440F-A832-F0728BE65E37}" destId="{CCC79DD5-5F17-4299-BEEE-35DDDF0F2B21}" srcOrd="0" destOrd="0" presId="urn:microsoft.com/office/officeart/2018/5/layout/IconLeafLabelList"/>
    <dgm:cxn modelId="{98E6B3E8-DEC6-4669-BDCC-C4835EE04416}" type="presParOf" srcId="{992D0D02-A827-440F-A832-F0728BE65E37}" destId="{9A98815B-2B1B-4E74-9D7D-8808973DCBB5}" srcOrd="1" destOrd="0" presId="urn:microsoft.com/office/officeart/2018/5/layout/IconLeafLabelList"/>
    <dgm:cxn modelId="{C8E0EDE8-7CF0-472F-8571-4956AFC5C07B}" type="presParOf" srcId="{992D0D02-A827-440F-A832-F0728BE65E37}" destId="{0561E169-5795-45AA-8950-D54EDA432977}" srcOrd="2" destOrd="0" presId="urn:microsoft.com/office/officeart/2018/5/layout/IconLeafLabelList"/>
    <dgm:cxn modelId="{262D6E2A-A581-41DD-A25F-BFF268B4725A}" type="presParOf" srcId="{992D0D02-A827-440F-A832-F0728BE65E37}" destId="{AC5113D9-BC29-4915-B5E7-45E4439DA6A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32AE-C295-4110-A311-1778DACA510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103F51BB-149B-453A-A488-185FF751E6A2}">
      <dgm:prSet/>
      <dgm:spPr/>
      <dgm:t>
        <a:bodyPr/>
        <a:lstStyle/>
        <a:p>
          <a:r>
            <a:rPr lang="en-US"/>
            <a:t>Be Safe</a:t>
          </a:r>
        </a:p>
      </dgm:t>
    </dgm:pt>
    <dgm:pt modelId="{A8FBED06-3609-44FB-B75C-2A87772EAF0B}" type="parTrans" cxnId="{A54EE457-1CF0-44E2-B0D7-D9EBE26883EF}">
      <dgm:prSet/>
      <dgm:spPr/>
      <dgm:t>
        <a:bodyPr/>
        <a:lstStyle/>
        <a:p>
          <a:endParaRPr lang="en-US"/>
        </a:p>
      </dgm:t>
    </dgm:pt>
    <dgm:pt modelId="{57F77BF9-D1D9-4C53-96AC-9BB0233093BC}" type="sibTrans" cxnId="{A54EE457-1CF0-44E2-B0D7-D9EBE26883EF}">
      <dgm:prSet phldrT="1" phldr="0"/>
      <dgm:spPr/>
      <dgm:t>
        <a:bodyPr/>
        <a:lstStyle/>
        <a:p>
          <a:r>
            <a:rPr lang="en-US"/>
            <a:t>1</a:t>
          </a:r>
        </a:p>
      </dgm:t>
    </dgm:pt>
    <dgm:pt modelId="{590A7BBE-88FC-4246-81ED-D097F8DCD140}">
      <dgm:prSet/>
      <dgm:spPr/>
      <dgm:t>
        <a:bodyPr/>
        <a:lstStyle/>
        <a:p>
          <a:r>
            <a:rPr lang="en-US"/>
            <a:t>Be Responsible</a:t>
          </a:r>
        </a:p>
      </dgm:t>
    </dgm:pt>
    <dgm:pt modelId="{3E184B9F-FEDA-4A6F-87C4-EF9C15FCA40A}" type="parTrans" cxnId="{E37BB539-E0AB-4E7C-9313-7F014B310C05}">
      <dgm:prSet/>
      <dgm:spPr/>
      <dgm:t>
        <a:bodyPr/>
        <a:lstStyle/>
        <a:p>
          <a:endParaRPr lang="en-US"/>
        </a:p>
      </dgm:t>
    </dgm:pt>
    <dgm:pt modelId="{67E578EE-749F-4B05-86C1-EEC087687B0B}" type="sibTrans" cxnId="{E37BB539-E0AB-4E7C-9313-7F014B310C05}">
      <dgm:prSet phldrT="2" phldr="0"/>
      <dgm:spPr/>
      <dgm:t>
        <a:bodyPr/>
        <a:lstStyle/>
        <a:p>
          <a:r>
            <a:rPr lang="en-US"/>
            <a:t>2</a:t>
          </a:r>
        </a:p>
      </dgm:t>
    </dgm:pt>
    <dgm:pt modelId="{4A404546-BFC2-4E28-836E-8F5C0D1BFEE7}">
      <dgm:prSet/>
      <dgm:spPr/>
      <dgm:t>
        <a:bodyPr/>
        <a:lstStyle/>
        <a:p>
          <a:r>
            <a:rPr lang="en-US"/>
            <a:t>Be Respectful</a:t>
          </a:r>
        </a:p>
      </dgm:t>
    </dgm:pt>
    <dgm:pt modelId="{DA72F685-1FF9-4A2D-98C4-1C5AC47EFFB8}" type="parTrans" cxnId="{031F38A0-95F6-4DD6-81B2-F5DC514358BD}">
      <dgm:prSet/>
      <dgm:spPr/>
      <dgm:t>
        <a:bodyPr/>
        <a:lstStyle/>
        <a:p>
          <a:endParaRPr lang="en-US"/>
        </a:p>
      </dgm:t>
    </dgm:pt>
    <dgm:pt modelId="{E5012541-AE63-472C-958E-CF952607FF39}" type="sibTrans" cxnId="{031F38A0-95F6-4DD6-81B2-F5DC514358BD}">
      <dgm:prSet phldrT="3" phldr="0"/>
      <dgm:spPr/>
      <dgm:t>
        <a:bodyPr/>
        <a:lstStyle/>
        <a:p>
          <a:r>
            <a:rPr lang="en-US"/>
            <a:t>3</a:t>
          </a:r>
        </a:p>
      </dgm:t>
    </dgm:pt>
    <dgm:pt modelId="{FC6ED01C-F634-4D9D-8975-7B64C5CBBFA9}" type="pres">
      <dgm:prSet presAssocID="{630832AE-C295-4110-A311-1778DACA510E}" presName="Name0" presStyleCnt="0">
        <dgm:presLayoutVars>
          <dgm:animLvl val="lvl"/>
          <dgm:resizeHandles val="exact"/>
        </dgm:presLayoutVars>
      </dgm:prSet>
      <dgm:spPr/>
    </dgm:pt>
    <dgm:pt modelId="{3EC822E3-631E-4965-ADAA-41FA0EE53B0D}" type="pres">
      <dgm:prSet presAssocID="{103F51BB-149B-453A-A488-185FF751E6A2}" presName="compositeNode" presStyleCnt="0">
        <dgm:presLayoutVars>
          <dgm:bulletEnabled val="1"/>
        </dgm:presLayoutVars>
      </dgm:prSet>
      <dgm:spPr/>
    </dgm:pt>
    <dgm:pt modelId="{E4D088D0-DD6B-42B7-9822-6E9D6DA4C1BA}" type="pres">
      <dgm:prSet presAssocID="{103F51BB-149B-453A-A488-185FF751E6A2}" presName="bgRect" presStyleLbl="bgAccFollowNode1" presStyleIdx="0" presStyleCnt="3"/>
      <dgm:spPr/>
    </dgm:pt>
    <dgm:pt modelId="{2EFEFA6C-1D4D-4C39-B1FA-790157925FB1}" type="pres">
      <dgm:prSet presAssocID="{57F77BF9-D1D9-4C53-96AC-9BB0233093BC}" presName="sibTransNodeCircle" presStyleLbl="alignNode1" presStyleIdx="0" presStyleCnt="6">
        <dgm:presLayoutVars>
          <dgm:chMax val="0"/>
          <dgm:bulletEnabled/>
        </dgm:presLayoutVars>
      </dgm:prSet>
      <dgm:spPr/>
    </dgm:pt>
    <dgm:pt modelId="{EB458D5D-C72B-4280-91A6-35E0F215826A}" type="pres">
      <dgm:prSet presAssocID="{103F51BB-149B-453A-A488-185FF751E6A2}" presName="bottomLine" presStyleLbl="alignNode1" presStyleIdx="1" presStyleCnt="6">
        <dgm:presLayoutVars/>
      </dgm:prSet>
      <dgm:spPr/>
    </dgm:pt>
    <dgm:pt modelId="{3DBE4C9E-FC1B-4716-A31B-37F7BADEFFC4}" type="pres">
      <dgm:prSet presAssocID="{103F51BB-149B-453A-A488-185FF751E6A2}" presName="nodeText" presStyleLbl="bgAccFollowNode1" presStyleIdx="0" presStyleCnt="3">
        <dgm:presLayoutVars>
          <dgm:bulletEnabled val="1"/>
        </dgm:presLayoutVars>
      </dgm:prSet>
      <dgm:spPr/>
    </dgm:pt>
    <dgm:pt modelId="{4612B213-8650-4DD9-82C6-F73B9784A3B1}" type="pres">
      <dgm:prSet presAssocID="{57F77BF9-D1D9-4C53-96AC-9BB0233093BC}" presName="sibTrans" presStyleCnt="0"/>
      <dgm:spPr/>
    </dgm:pt>
    <dgm:pt modelId="{C23AB42C-734E-415E-981F-F70372437A56}" type="pres">
      <dgm:prSet presAssocID="{590A7BBE-88FC-4246-81ED-D097F8DCD140}" presName="compositeNode" presStyleCnt="0">
        <dgm:presLayoutVars>
          <dgm:bulletEnabled val="1"/>
        </dgm:presLayoutVars>
      </dgm:prSet>
      <dgm:spPr/>
    </dgm:pt>
    <dgm:pt modelId="{80262C5B-2FB0-4C0E-877A-C16F161746AC}" type="pres">
      <dgm:prSet presAssocID="{590A7BBE-88FC-4246-81ED-D097F8DCD140}" presName="bgRect" presStyleLbl="bgAccFollowNode1" presStyleIdx="1" presStyleCnt="3"/>
      <dgm:spPr/>
    </dgm:pt>
    <dgm:pt modelId="{B753F5AC-F7BF-4C37-B5C3-F704DE52FB4D}" type="pres">
      <dgm:prSet presAssocID="{67E578EE-749F-4B05-86C1-EEC087687B0B}" presName="sibTransNodeCircle" presStyleLbl="alignNode1" presStyleIdx="2" presStyleCnt="6">
        <dgm:presLayoutVars>
          <dgm:chMax val="0"/>
          <dgm:bulletEnabled/>
        </dgm:presLayoutVars>
      </dgm:prSet>
      <dgm:spPr/>
    </dgm:pt>
    <dgm:pt modelId="{0E9AF1B0-3360-437B-BD6E-8EA212D14CFC}" type="pres">
      <dgm:prSet presAssocID="{590A7BBE-88FC-4246-81ED-D097F8DCD140}" presName="bottomLine" presStyleLbl="alignNode1" presStyleIdx="3" presStyleCnt="6">
        <dgm:presLayoutVars/>
      </dgm:prSet>
      <dgm:spPr/>
    </dgm:pt>
    <dgm:pt modelId="{53445D64-2974-48B3-BEF3-E25E4BD2C036}" type="pres">
      <dgm:prSet presAssocID="{590A7BBE-88FC-4246-81ED-D097F8DCD140}" presName="nodeText" presStyleLbl="bgAccFollowNode1" presStyleIdx="1" presStyleCnt="3">
        <dgm:presLayoutVars>
          <dgm:bulletEnabled val="1"/>
        </dgm:presLayoutVars>
      </dgm:prSet>
      <dgm:spPr/>
    </dgm:pt>
    <dgm:pt modelId="{63CE9258-2939-49AE-A815-70D0C137A7F1}" type="pres">
      <dgm:prSet presAssocID="{67E578EE-749F-4B05-86C1-EEC087687B0B}" presName="sibTrans" presStyleCnt="0"/>
      <dgm:spPr/>
    </dgm:pt>
    <dgm:pt modelId="{D48FCC98-7BFD-41E5-A077-5977CB1C4D01}" type="pres">
      <dgm:prSet presAssocID="{4A404546-BFC2-4E28-836E-8F5C0D1BFEE7}" presName="compositeNode" presStyleCnt="0">
        <dgm:presLayoutVars>
          <dgm:bulletEnabled val="1"/>
        </dgm:presLayoutVars>
      </dgm:prSet>
      <dgm:spPr/>
    </dgm:pt>
    <dgm:pt modelId="{97A5DAE5-8994-4B9B-8147-B579DB99F63B}" type="pres">
      <dgm:prSet presAssocID="{4A404546-BFC2-4E28-836E-8F5C0D1BFEE7}" presName="bgRect" presStyleLbl="bgAccFollowNode1" presStyleIdx="2" presStyleCnt="3"/>
      <dgm:spPr/>
    </dgm:pt>
    <dgm:pt modelId="{510F3B64-F415-43D8-9737-FC96AF1A2BE0}" type="pres">
      <dgm:prSet presAssocID="{E5012541-AE63-472C-958E-CF952607FF39}" presName="sibTransNodeCircle" presStyleLbl="alignNode1" presStyleIdx="4" presStyleCnt="6">
        <dgm:presLayoutVars>
          <dgm:chMax val="0"/>
          <dgm:bulletEnabled/>
        </dgm:presLayoutVars>
      </dgm:prSet>
      <dgm:spPr/>
    </dgm:pt>
    <dgm:pt modelId="{176A9E0F-6F11-48B7-80A0-EFF26E74D409}" type="pres">
      <dgm:prSet presAssocID="{4A404546-BFC2-4E28-836E-8F5C0D1BFEE7}" presName="bottomLine" presStyleLbl="alignNode1" presStyleIdx="5" presStyleCnt="6">
        <dgm:presLayoutVars/>
      </dgm:prSet>
      <dgm:spPr/>
    </dgm:pt>
    <dgm:pt modelId="{14ED3D08-F01D-4B08-B971-0DBA3EE293C5}" type="pres">
      <dgm:prSet presAssocID="{4A404546-BFC2-4E28-836E-8F5C0D1BFEE7}" presName="nodeText" presStyleLbl="bgAccFollowNode1" presStyleIdx="2" presStyleCnt="3">
        <dgm:presLayoutVars>
          <dgm:bulletEnabled val="1"/>
        </dgm:presLayoutVars>
      </dgm:prSet>
      <dgm:spPr/>
    </dgm:pt>
  </dgm:ptLst>
  <dgm:cxnLst>
    <dgm:cxn modelId="{90622822-56FC-46DA-8F84-BA638CAE2C3E}" type="presOf" srcId="{4A404546-BFC2-4E28-836E-8F5C0D1BFEE7}" destId="{97A5DAE5-8994-4B9B-8147-B579DB99F63B}" srcOrd="0" destOrd="0" presId="urn:microsoft.com/office/officeart/2016/7/layout/BasicLinearProcessNumbered"/>
    <dgm:cxn modelId="{9EFFD32A-2D63-4A16-B53D-9534AD2EA5FB}" type="presOf" srcId="{630832AE-C295-4110-A311-1778DACA510E}" destId="{FC6ED01C-F634-4D9D-8975-7B64C5CBBFA9}" srcOrd="0" destOrd="0" presId="urn:microsoft.com/office/officeart/2016/7/layout/BasicLinearProcessNumbered"/>
    <dgm:cxn modelId="{4ADEC935-2560-46AD-A92F-C2C784CE6E3B}" type="presOf" srcId="{57F77BF9-D1D9-4C53-96AC-9BB0233093BC}" destId="{2EFEFA6C-1D4D-4C39-B1FA-790157925FB1}" srcOrd="0" destOrd="0" presId="urn:microsoft.com/office/officeart/2016/7/layout/BasicLinearProcessNumbered"/>
    <dgm:cxn modelId="{E37BB539-E0AB-4E7C-9313-7F014B310C05}" srcId="{630832AE-C295-4110-A311-1778DACA510E}" destId="{590A7BBE-88FC-4246-81ED-D097F8DCD140}" srcOrd="1" destOrd="0" parTransId="{3E184B9F-FEDA-4A6F-87C4-EF9C15FCA40A}" sibTransId="{67E578EE-749F-4B05-86C1-EEC087687B0B}"/>
    <dgm:cxn modelId="{1DECB860-9FBD-4B27-81E6-0708CFC670E8}" type="presOf" srcId="{590A7BBE-88FC-4246-81ED-D097F8DCD140}" destId="{80262C5B-2FB0-4C0E-877A-C16F161746AC}" srcOrd="0" destOrd="0" presId="urn:microsoft.com/office/officeart/2016/7/layout/BasicLinearProcessNumbered"/>
    <dgm:cxn modelId="{1C390B76-1AF0-42B3-B388-B142B5C2D872}" type="presOf" srcId="{4A404546-BFC2-4E28-836E-8F5C0D1BFEE7}" destId="{14ED3D08-F01D-4B08-B971-0DBA3EE293C5}" srcOrd="1" destOrd="0" presId="urn:microsoft.com/office/officeart/2016/7/layout/BasicLinearProcessNumbered"/>
    <dgm:cxn modelId="{A54EE457-1CF0-44E2-B0D7-D9EBE26883EF}" srcId="{630832AE-C295-4110-A311-1778DACA510E}" destId="{103F51BB-149B-453A-A488-185FF751E6A2}" srcOrd="0" destOrd="0" parTransId="{A8FBED06-3609-44FB-B75C-2A87772EAF0B}" sibTransId="{57F77BF9-D1D9-4C53-96AC-9BB0233093BC}"/>
    <dgm:cxn modelId="{BF858D7F-9F99-4A21-8354-CD8F0D1E33B7}" type="presOf" srcId="{E5012541-AE63-472C-958E-CF952607FF39}" destId="{510F3B64-F415-43D8-9737-FC96AF1A2BE0}" srcOrd="0" destOrd="0" presId="urn:microsoft.com/office/officeart/2016/7/layout/BasicLinearProcessNumbered"/>
    <dgm:cxn modelId="{DE00FC9A-BBE0-48BC-A653-A0D00AAC9596}" type="presOf" srcId="{67E578EE-749F-4B05-86C1-EEC087687B0B}" destId="{B753F5AC-F7BF-4C37-B5C3-F704DE52FB4D}" srcOrd="0" destOrd="0" presId="urn:microsoft.com/office/officeart/2016/7/layout/BasicLinearProcessNumbered"/>
    <dgm:cxn modelId="{031F38A0-95F6-4DD6-81B2-F5DC514358BD}" srcId="{630832AE-C295-4110-A311-1778DACA510E}" destId="{4A404546-BFC2-4E28-836E-8F5C0D1BFEE7}" srcOrd="2" destOrd="0" parTransId="{DA72F685-1FF9-4A2D-98C4-1C5AC47EFFB8}" sibTransId="{E5012541-AE63-472C-958E-CF952607FF39}"/>
    <dgm:cxn modelId="{D54520A9-CD1F-4C38-AD69-7D8375B45D6A}" type="presOf" srcId="{590A7BBE-88FC-4246-81ED-D097F8DCD140}" destId="{53445D64-2974-48B3-BEF3-E25E4BD2C036}" srcOrd="1" destOrd="0" presId="urn:microsoft.com/office/officeart/2016/7/layout/BasicLinearProcessNumbered"/>
    <dgm:cxn modelId="{CEB4B1BA-A47A-42DB-95C9-1D46BFB10502}" type="presOf" srcId="{103F51BB-149B-453A-A488-185FF751E6A2}" destId="{3DBE4C9E-FC1B-4716-A31B-37F7BADEFFC4}" srcOrd="1" destOrd="0" presId="urn:microsoft.com/office/officeart/2016/7/layout/BasicLinearProcessNumbered"/>
    <dgm:cxn modelId="{008691C0-5625-487C-828D-082B881F7E4B}" type="presOf" srcId="{103F51BB-149B-453A-A488-185FF751E6A2}" destId="{E4D088D0-DD6B-42B7-9822-6E9D6DA4C1BA}" srcOrd="0" destOrd="0" presId="urn:microsoft.com/office/officeart/2016/7/layout/BasicLinearProcessNumbered"/>
    <dgm:cxn modelId="{B205DF3E-930F-4426-827C-7648880F1D85}" type="presParOf" srcId="{FC6ED01C-F634-4D9D-8975-7B64C5CBBFA9}" destId="{3EC822E3-631E-4965-ADAA-41FA0EE53B0D}" srcOrd="0" destOrd="0" presId="urn:microsoft.com/office/officeart/2016/7/layout/BasicLinearProcessNumbered"/>
    <dgm:cxn modelId="{7CA7B106-111F-4CDB-9F96-0C0297DF1EF5}" type="presParOf" srcId="{3EC822E3-631E-4965-ADAA-41FA0EE53B0D}" destId="{E4D088D0-DD6B-42B7-9822-6E9D6DA4C1BA}" srcOrd="0" destOrd="0" presId="urn:microsoft.com/office/officeart/2016/7/layout/BasicLinearProcessNumbered"/>
    <dgm:cxn modelId="{1317DDD5-CF19-4550-8574-AAB6BE75C84A}" type="presParOf" srcId="{3EC822E3-631E-4965-ADAA-41FA0EE53B0D}" destId="{2EFEFA6C-1D4D-4C39-B1FA-790157925FB1}" srcOrd="1" destOrd="0" presId="urn:microsoft.com/office/officeart/2016/7/layout/BasicLinearProcessNumbered"/>
    <dgm:cxn modelId="{C4E2D732-7C48-450C-A9EF-A871B2EF3748}" type="presParOf" srcId="{3EC822E3-631E-4965-ADAA-41FA0EE53B0D}" destId="{EB458D5D-C72B-4280-91A6-35E0F215826A}" srcOrd="2" destOrd="0" presId="urn:microsoft.com/office/officeart/2016/7/layout/BasicLinearProcessNumbered"/>
    <dgm:cxn modelId="{9F92920A-E0B1-4F28-94A6-BAC179138F61}" type="presParOf" srcId="{3EC822E3-631E-4965-ADAA-41FA0EE53B0D}" destId="{3DBE4C9E-FC1B-4716-A31B-37F7BADEFFC4}" srcOrd="3" destOrd="0" presId="urn:microsoft.com/office/officeart/2016/7/layout/BasicLinearProcessNumbered"/>
    <dgm:cxn modelId="{DFFDC66C-D542-4366-A0E6-73C24919B456}" type="presParOf" srcId="{FC6ED01C-F634-4D9D-8975-7B64C5CBBFA9}" destId="{4612B213-8650-4DD9-82C6-F73B9784A3B1}" srcOrd="1" destOrd="0" presId="urn:microsoft.com/office/officeart/2016/7/layout/BasicLinearProcessNumbered"/>
    <dgm:cxn modelId="{7FA2CC9D-7CFA-4901-B8CC-A52CC97D4D51}" type="presParOf" srcId="{FC6ED01C-F634-4D9D-8975-7B64C5CBBFA9}" destId="{C23AB42C-734E-415E-981F-F70372437A56}" srcOrd="2" destOrd="0" presId="urn:microsoft.com/office/officeart/2016/7/layout/BasicLinearProcessNumbered"/>
    <dgm:cxn modelId="{DB9A7EE7-1B10-4691-A42A-CF3C5F0AD0E1}" type="presParOf" srcId="{C23AB42C-734E-415E-981F-F70372437A56}" destId="{80262C5B-2FB0-4C0E-877A-C16F161746AC}" srcOrd="0" destOrd="0" presId="urn:microsoft.com/office/officeart/2016/7/layout/BasicLinearProcessNumbered"/>
    <dgm:cxn modelId="{F8D75E9D-6AA0-4EA0-BECD-9E317976AF44}" type="presParOf" srcId="{C23AB42C-734E-415E-981F-F70372437A56}" destId="{B753F5AC-F7BF-4C37-B5C3-F704DE52FB4D}" srcOrd="1" destOrd="0" presId="urn:microsoft.com/office/officeart/2016/7/layout/BasicLinearProcessNumbered"/>
    <dgm:cxn modelId="{D2B9F4DA-A538-4EA6-9657-41CFC4F79697}" type="presParOf" srcId="{C23AB42C-734E-415E-981F-F70372437A56}" destId="{0E9AF1B0-3360-437B-BD6E-8EA212D14CFC}" srcOrd="2" destOrd="0" presId="urn:microsoft.com/office/officeart/2016/7/layout/BasicLinearProcessNumbered"/>
    <dgm:cxn modelId="{FEEFF35F-F676-4E46-ABB5-0FE3463055BA}" type="presParOf" srcId="{C23AB42C-734E-415E-981F-F70372437A56}" destId="{53445D64-2974-48B3-BEF3-E25E4BD2C036}" srcOrd="3" destOrd="0" presId="urn:microsoft.com/office/officeart/2016/7/layout/BasicLinearProcessNumbered"/>
    <dgm:cxn modelId="{8DC23838-74DE-4797-8257-8D91334BCA8E}" type="presParOf" srcId="{FC6ED01C-F634-4D9D-8975-7B64C5CBBFA9}" destId="{63CE9258-2939-49AE-A815-70D0C137A7F1}" srcOrd="3" destOrd="0" presId="urn:microsoft.com/office/officeart/2016/7/layout/BasicLinearProcessNumbered"/>
    <dgm:cxn modelId="{688F235A-3FB6-47FF-97D2-251532E44EEA}" type="presParOf" srcId="{FC6ED01C-F634-4D9D-8975-7B64C5CBBFA9}" destId="{D48FCC98-7BFD-41E5-A077-5977CB1C4D01}" srcOrd="4" destOrd="0" presId="urn:microsoft.com/office/officeart/2016/7/layout/BasicLinearProcessNumbered"/>
    <dgm:cxn modelId="{4E0F6CC7-FAF3-4E3D-A41F-9F3DE199D52B}" type="presParOf" srcId="{D48FCC98-7BFD-41E5-A077-5977CB1C4D01}" destId="{97A5DAE5-8994-4B9B-8147-B579DB99F63B}" srcOrd="0" destOrd="0" presId="urn:microsoft.com/office/officeart/2016/7/layout/BasicLinearProcessNumbered"/>
    <dgm:cxn modelId="{7CBE37AF-48D3-4657-A340-FCAF536D7797}" type="presParOf" srcId="{D48FCC98-7BFD-41E5-A077-5977CB1C4D01}" destId="{510F3B64-F415-43D8-9737-FC96AF1A2BE0}" srcOrd="1" destOrd="0" presId="urn:microsoft.com/office/officeart/2016/7/layout/BasicLinearProcessNumbered"/>
    <dgm:cxn modelId="{C71C55FD-457D-46CB-999C-49F16C78C08C}" type="presParOf" srcId="{D48FCC98-7BFD-41E5-A077-5977CB1C4D01}" destId="{176A9E0F-6F11-48B7-80A0-EFF26E74D409}" srcOrd="2" destOrd="0" presId="urn:microsoft.com/office/officeart/2016/7/layout/BasicLinearProcessNumbered"/>
    <dgm:cxn modelId="{E50765D3-ED5B-4F81-B23A-69A4D82D4461}" type="presParOf" srcId="{D48FCC98-7BFD-41E5-A077-5977CB1C4D01}" destId="{14ED3D08-F01D-4B08-B971-0DBA3EE293C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AFEAD-3824-43F7-AE9C-602118CB17BF}">
      <dsp:nvSpPr>
        <dsp:cNvPr id="0" name=""/>
        <dsp:cNvSpPr/>
      </dsp:nvSpPr>
      <dsp:spPr>
        <a:xfrm>
          <a:off x="887848" y="19941"/>
          <a:ext cx="1612687" cy="1612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52CBC-9352-4A8C-8086-2D0C321FDD1B}">
      <dsp:nvSpPr>
        <dsp:cNvPr id="0" name=""/>
        <dsp:cNvSpPr/>
      </dsp:nvSpPr>
      <dsp:spPr>
        <a:xfrm>
          <a:off x="1231535" y="363628"/>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F0CAD7-3EC2-4C49-B908-3038FF2D4579}">
      <dsp:nvSpPr>
        <dsp:cNvPr id="0" name=""/>
        <dsp:cNvSpPr/>
      </dsp:nvSpPr>
      <dsp:spPr>
        <a:xfrm>
          <a:off x="372317"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Data driven and Team Based</a:t>
          </a:r>
        </a:p>
      </dsp:txBody>
      <dsp:txXfrm>
        <a:off x="372317" y="2134941"/>
        <a:ext cx="2643750" cy="720000"/>
      </dsp:txXfrm>
    </dsp:sp>
    <dsp:sp modelId="{C4606FC9-6F94-4C14-966E-CF24747A0BC4}">
      <dsp:nvSpPr>
        <dsp:cNvPr id="0" name=""/>
        <dsp:cNvSpPr/>
      </dsp:nvSpPr>
      <dsp:spPr>
        <a:xfrm>
          <a:off x="3994254" y="19941"/>
          <a:ext cx="1612687" cy="1612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3ADD8-8050-4025-9BB7-AA3C5EC401F7}">
      <dsp:nvSpPr>
        <dsp:cNvPr id="0" name=""/>
        <dsp:cNvSpPr/>
      </dsp:nvSpPr>
      <dsp:spPr>
        <a:xfrm>
          <a:off x="4337942" y="363628"/>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A89882-A195-4684-9A17-F7A8F3476D4E}">
      <dsp:nvSpPr>
        <dsp:cNvPr id="0" name=""/>
        <dsp:cNvSpPr/>
      </dsp:nvSpPr>
      <dsp:spPr>
        <a:xfrm>
          <a:off x="3478723"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Consistent with research-based principles of behavior</a:t>
          </a:r>
        </a:p>
      </dsp:txBody>
      <dsp:txXfrm>
        <a:off x="3478723" y="2134941"/>
        <a:ext cx="2643750" cy="720000"/>
      </dsp:txXfrm>
    </dsp:sp>
    <dsp:sp modelId="{CCC79DD5-5F17-4299-BEEE-35DDDF0F2B21}">
      <dsp:nvSpPr>
        <dsp:cNvPr id="0" name=""/>
        <dsp:cNvSpPr/>
      </dsp:nvSpPr>
      <dsp:spPr>
        <a:xfrm>
          <a:off x="7100661" y="19941"/>
          <a:ext cx="1612687" cy="1612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8815B-2B1B-4E74-9D7D-8808973DCBB5}">
      <dsp:nvSpPr>
        <dsp:cNvPr id="0" name=""/>
        <dsp:cNvSpPr/>
      </dsp:nvSpPr>
      <dsp:spPr>
        <a:xfrm>
          <a:off x="7444348" y="363628"/>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113D9-BC29-4915-B5E7-45E4439DA6A3}">
      <dsp:nvSpPr>
        <dsp:cNvPr id="0" name=""/>
        <dsp:cNvSpPr/>
      </dsp:nvSpPr>
      <dsp:spPr>
        <a:xfrm>
          <a:off x="6585129"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Encourages the teaching and reinforcement  of positive social expectations and behavior across all settings</a:t>
          </a:r>
        </a:p>
      </dsp:txBody>
      <dsp:txXfrm>
        <a:off x="6585129" y="2134941"/>
        <a:ext cx="264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88D0-DD6B-42B7-9822-6E9D6DA4C1BA}">
      <dsp:nvSpPr>
        <dsp:cNvPr id="0" name=""/>
        <dsp:cNvSpPr/>
      </dsp:nvSpPr>
      <dsp:spPr>
        <a:xfrm>
          <a:off x="0" y="0"/>
          <a:ext cx="3000374" cy="2874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1155700">
            <a:lnSpc>
              <a:spcPct val="90000"/>
            </a:lnSpc>
            <a:spcBef>
              <a:spcPct val="0"/>
            </a:spcBef>
            <a:spcAft>
              <a:spcPct val="35000"/>
            </a:spcAft>
            <a:buNone/>
          </a:pPr>
          <a:r>
            <a:rPr lang="en-US" sz="2600" kern="1200"/>
            <a:t>Be Safe</a:t>
          </a:r>
        </a:p>
      </dsp:txBody>
      <dsp:txXfrm>
        <a:off x="0" y="1092455"/>
        <a:ext cx="3000374" cy="1724929"/>
      </dsp:txXfrm>
    </dsp:sp>
    <dsp:sp modelId="{2EFEFA6C-1D4D-4C39-B1FA-790157925FB1}">
      <dsp:nvSpPr>
        <dsp:cNvPr id="0" name=""/>
        <dsp:cNvSpPr/>
      </dsp:nvSpPr>
      <dsp:spPr>
        <a:xfrm>
          <a:off x="1068954" y="287488"/>
          <a:ext cx="862464" cy="8624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1195259" y="413793"/>
        <a:ext cx="609854" cy="609854"/>
      </dsp:txXfrm>
    </dsp:sp>
    <dsp:sp modelId="{EB458D5D-C72B-4280-91A6-35E0F215826A}">
      <dsp:nvSpPr>
        <dsp:cNvPr id="0" name=""/>
        <dsp:cNvSpPr/>
      </dsp:nvSpPr>
      <dsp:spPr>
        <a:xfrm>
          <a:off x="0" y="2874811"/>
          <a:ext cx="3000374" cy="72"/>
        </a:xfrm>
        <a:prstGeom prst="rect">
          <a:avLst/>
        </a:prstGeom>
        <a:solidFill>
          <a:schemeClr val="accent2">
            <a:hueOff val="672631"/>
            <a:satOff val="-714"/>
            <a:lumOff val="549"/>
            <a:alphaOff val="0"/>
          </a:schemeClr>
        </a:solidFill>
        <a:ln w="15875" cap="flat" cmpd="sng" algn="ctr">
          <a:solidFill>
            <a:schemeClr val="accent2">
              <a:hueOff val="672631"/>
              <a:satOff val="-71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62C5B-2FB0-4C0E-877A-C16F161746AC}">
      <dsp:nvSpPr>
        <dsp:cNvPr id="0" name=""/>
        <dsp:cNvSpPr/>
      </dsp:nvSpPr>
      <dsp:spPr>
        <a:xfrm>
          <a:off x="3300411" y="0"/>
          <a:ext cx="3000374" cy="2874882"/>
        </a:xfrm>
        <a:prstGeom prst="rect">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1155700">
            <a:lnSpc>
              <a:spcPct val="90000"/>
            </a:lnSpc>
            <a:spcBef>
              <a:spcPct val="0"/>
            </a:spcBef>
            <a:spcAft>
              <a:spcPct val="35000"/>
            </a:spcAft>
            <a:buNone/>
          </a:pPr>
          <a:r>
            <a:rPr lang="en-US" sz="2600" kern="1200"/>
            <a:t>Be Responsible</a:t>
          </a:r>
        </a:p>
      </dsp:txBody>
      <dsp:txXfrm>
        <a:off x="3300411" y="1092455"/>
        <a:ext cx="3000374" cy="1724929"/>
      </dsp:txXfrm>
    </dsp:sp>
    <dsp:sp modelId="{B753F5AC-F7BF-4C37-B5C3-F704DE52FB4D}">
      <dsp:nvSpPr>
        <dsp:cNvPr id="0" name=""/>
        <dsp:cNvSpPr/>
      </dsp:nvSpPr>
      <dsp:spPr>
        <a:xfrm>
          <a:off x="4369366" y="287488"/>
          <a:ext cx="862464" cy="862464"/>
        </a:xfrm>
        <a:prstGeom prst="ellipse">
          <a:avLst/>
        </a:prstGeom>
        <a:solidFill>
          <a:schemeClr val="accent2">
            <a:hueOff val="1345262"/>
            <a:satOff val="-1429"/>
            <a:lumOff val="1098"/>
            <a:alphaOff val="0"/>
          </a:schemeClr>
        </a:solidFill>
        <a:ln w="15875" cap="flat" cmpd="sng" algn="ctr">
          <a:solidFill>
            <a:schemeClr val="accent2">
              <a:hueOff val="1345262"/>
              <a:satOff val="-142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4495671" y="413793"/>
        <a:ext cx="609854" cy="609854"/>
      </dsp:txXfrm>
    </dsp:sp>
    <dsp:sp modelId="{0E9AF1B0-3360-437B-BD6E-8EA212D14CFC}">
      <dsp:nvSpPr>
        <dsp:cNvPr id="0" name=""/>
        <dsp:cNvSpPr/>
      </dsp:nvSpPr>
      <dsp:spPr>
        <a:xfrm>
          <a:off x="3300411" y="2874811"/>
          <a:ext cx="3000374" cy="72"/>
        </a:xfrm>
        <a:prstGeom prst="rect">
          <a:avLst/>
        </a:prstGeom>
        <a:solidFill>
          <a:schemeClr val="accent2">
            <a:hueOff val="2017893"/>
            <a:satOff val="-2143"/>
            <a:lumOff val="1647"/>
            <a:alphaOff val="0"/>
          </a:schemeClr>
        </a:solidFill>
        <a:ln w="15875" cap="flat" cmpd="sng" algn="ctr">
          <a:solidFill>
            <a:schemeClr val="accent2">
              <a:hueOff val="2017893"/>
              <a:satOff val="-2143"/>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5DAE5-8994-4B9B-8147-B579DB99F63B}">
      <dsp:nvSpPr>
        <dsp:cNvPr id="0" name=""/>
        <dsp:cNvSpPr/>
      </dsp:nvSpPr>
      <dsp:spPr>
        <a:xfrm>
          <a:off x="6600822" y="0"/>
          <a:ext cx="3000374" cy="287488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1155700">
            <a:lnSpc>
              <a:spcPct val="90000"/>
            </a:lnSpc>
            <a:spcBef>
              <a:spcPct val="0"/>
            </a:spcBef>
            <a:spcAft>
              <a:spcPct val="35000"/>
            </a:spcAft>
            <a:buNone/>
          </a:pPr>
          <a:r>
            <a:rPr lang="en-US" sz="2600" kern="1200"/>
            <a:t>Be Respectful</a:t>
          </a:r>
        </a:p>
      </dsp:txBody>
      <dsp:txXfrm>
        <a:off x="6600822" y="1092455"/>
        <a:ext cx="3000374" cy="1724929"/>
      </dsp:txXfrm>
    </dsp:sp>
    <dsp:sp modelId="{510F3B64-F415-43D8-9737-FC96AF1A2BE0}">
      <dsp:nvSpPr>
        <dsp:cNvPr id="0" name=""/>
        <dsp:cNvSpPr/>
      </dsp:nvSpPr>
      <dsp:spPr>
        <a:xfrm>
          <a:off x="7669777" y="287488"/>
          <a:ext cx="862464" cy="862464"/>
        </a:xfrm>
        <a:prstGeom prst="ellipse">
          <a:avLst/>
        </a:prstGeom>
        <a:solidFill>
          <a:schemeClr val="accent2">
            <a:hueOff val="2690524"/>
            <a:satOff val="-2858"/>
            <a:lumOff val="2196"/>
            <a:alphaOff val="0"/>
          </a:schemeClr>
        </a:solidFill>
        <a:ln w="15875" cap="flat" cmpd="sng" algn="ctr">
          <a:solidFill>
            <a:schemeClr val="accent2">
              <a:hueOff val="2690524"/>
              <a:satOff val="-2858"/>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7796082" y="413793"/>
        <a:ext cx="609854" cy="609854"/>
      </dsp:txXfrm>
    </dsp:sp>
    <dsp:sp modelId="{176A9E0F-6F11-48B7-80A0-EFF26E74D409}">
      <dsp:nvSpPr>
        <dsp:cNvPr id="0" name=""/>
        <dsp:cNvSpPr/>
      </dsp:nvSpPr>
      <dsp:spPr>
        <a:xfrm>
          <a:off x="6600822" y="2874811"/>
          <a:ext cx="3000374" cy="72"/>
        </a:xfrm>
        <a:prstGeom prst="rect">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50532-C776-42E5-B07A-33F067B0D8F3}"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7FD23-1BE3-4707-904F-793937475AC0}" type="slidenum">
              <a:rPr lang="en-US" smtClean="0"/>
              <a:t>‹#›</a:t>
            </a:fld>
            <a:endParaRPr lang="en-US"/>
          </a:p>
        </p:txBody>
      </p:sp>
    </p:spTree>
    <p:extLst>
      <p:ext uri="{BB962C8B-B14F-4D97-AF65-F5344CB8AC3E}">
        <p14:creationId xmlns:p14="http://schemas.microsoft.com/office/powerpoint/2010/main" val="175204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45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007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51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5428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4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37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99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56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33224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91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3563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1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28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4078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8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830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966211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E5A3-050F-494D-A80F-3154F223A28A}"/>
              </a:ext>
            </a:extLst>
          </p:cNvPr>
          <p:cNvSpPr>
            <a:spLocks noGrp="1"/>
          </p:cNvSpPr>
          <p:nvPr>
            <p:ph type="ctrTitle"/>
          </p:nvPr>
        </p:nvSpPr>
        <p:spPr/>
        <p:txBody>
          <a:bodyPr/>
          <a:lstStyle/>
          <a:p>
            <a:r>
              <a:rPr lang="en-US"/>
              <a:t>PBIS</a:t>
            </a:r>
          </a:p>
        </p:txBody>
      </p:sp>
      <p:sp>
        <p:nvSpPr>
          <p:cNvPr id="3" name="Subtitle 2">
            <a:extLst>
              <a:ext uri="{FF2B5EF4-FFF2-40B4-BE49-F238E27FC236}">
                <a16:creationId xmlns:a16="http://schemas.microsoft.com/office/drawing/2014/main" id="{C776153F-9A1F-450B-B061-C8880EEEED00}"/>
              </a:ext>
            </a:extLst>
          </p:cNvPr>
          <p:cNvSpPr>
            <a:spLocks noGrp="1"/>
          </p:cNvSpPr>
          <p:nvPr>
            <p:ph type="subTitle" idx="1"/>
          </p:nvPr>
        </p:nvSpPr>
        <p:spPr>
          <a:xfrm>
            <a:off x="2692398" y="3540866"/>
            <a:ext cx="6815669" cy="1320802"/>
          </a:xfrm>
        </p:spPr>
        <p:txBody>
          <a:bodyPr>
            <a:normAutofit/>
          </a:bodyPr>
          <a:lstStyle/>
          <a:p>
            <a:r>
              <a:rPr lang="en-US"/>
              <a:t>Positive Behavior Intervention strategies</a:t>
            </a:r>
          </a:p>
          <a:p>
            <a:r>
              <a:rPr lang="en-US"/>
              <a:t>Mae Jemison </a:t>
            </a:r>
          </a:p>
        </p:txBody>
      </p:sp>
    </p:spTree>
    <p:extLst>
      <p:ext uri="{BB962C8B-B14F-4D97-AF65-F5344CB8AC3E}">
        <p14:creationId xmlns:p14="http://schemas.microsoft.com/office/powerpoint/2010/main" val="270846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1BF-3C5E-7CD4-31D7-0CC12A6E4381}"/>
              </a:ext>
            </a:extLst>
          </p:cNvPr>
          <p:cNvSpPr>
            <a:spLocks noGrp="1"/>
          </p:cNvSpPr>
          <p:nvPr>
            <p:ph type="title"/>
          </p:nvPr>
        </p:nvSpPr>
        <p:spPr/>
        <p:txBody>
          <a:bodyPr/>
          <a:lstStyle/>
          <a:p>
            <a:r>
              <a:rPr lang="en-US"/>
              <a:t>PBIS fundraiser's </a:t>
            </a:r>
          </a:p>
        </p:txBody>
      </p:sp>
      <p:sp>
        <p:nvSpPr>
          <p:cNvPr id="3" name="Content Placeholder 2">
            <a:extLst>
              <a:ext uri="{FF2B5EF4-FFF2-40B4-BE49-F238E27FC236}">
                <a16:creationId xmlns:a16="http://schemas.microsoft.com/office/drawing/2014/main" id="{A6B2393F-5E17-13F2-16EC-70138200C675}"/>
              </a:ext>
            </a:extLst>
          </p:cNvPr>
          <p:cNvSpPr>
            <a:spLocks noGrp="1"/>
          </p:cNvSpPr>
          <p:nvPr>
            <p:ph idx="1"/>
          </p:nvPr>
        </p:nvSpPr>
        <p:spPr/>
        <p:txBody>
          <a:bodyPr/>
          <a:lstStyle/>
          <a:p>
            <a:r>
              <a:rPr lang="en-US"/>
              <a:t>The moon cart is a benefit for all students.  As a school we will have a variety of fundraisers to help support our PBIS program.  The school is allotted a small number of funds to purchase items for the students that we use for our cart.  We also have staff that donates to our cart.</a:t>
            </a:r>
          </a:p>
          <a:p>
            <a:pPr>
              <a:buSzPct val="114999"/>
            </a:pPr>
            <a:r>
              <a:rPr lang="en-US"/>
              <a:t>  As a school , we will use the donations for our Moon Cart and for our end of the year activities.  Some of our fundraisers will include Sno Cone sales, cotton candy, fall ball and moon store.  Please remember that the money raised helps our students!</a:t>
            </a:r>
          </a:p>
        </p:txBody>
      </p:sp>
    </p:spTree>
    <p:extLst>
      <p:ext uri="{BB962C8B-B14F-4D97-AF65-F5344CB8AC3E}">
        <p14:creationId xmlns:p14="http://schemas.microsoft.com/office/powerpoint/2010/main" val="274329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1228C8-56F5-FF01-427A-BA472C1DBF76}"/>
              </a:ext>
            </a:extLst>
          </p:cNvPr>
          <p:cNvSpPr>
            <a:spLocks noGrp="1"/>
          </p:cNvSpPr>
          <p:nvPr>
            <p:ph type="title"/>
          </p:nvPr>
        </p:nvSpPr>
        <p:spPr>
          <a:xfrm>
            <a:off x="952108" y="954756"/>
            <a:ext cx="2730414" cy="4946003"/>
          </a:xfrm>
        </p:spPr>
        <p:txBody>
          <a:bodyPr>
            <a:normAutofit/>
          </a:bodyPr>
          <a:lstStyle/>
          <a:p>
            <a:r>
              <a:rPr lang="en-US">
                <a:solidFill>
                  <a:srgbClr val="FFFFFF"/>
                </a:solidFill>
              </a:rPr>
              <a:t>PBIS </a:t>
            </a:r>
            <a:br>
              <a:rPr lang="en-US">
                <a:solidFill>
                  <a:srgbClr val="FFFFFF"/>
                </a:solidFill>
              </a:rPr>
            </a:br>
            <a:r>
              <a:rPr lang="en-US">
                <a:solidFill>
                  <a:srgbClr val="FFFFFF"/>
                </a:solidFill>
              </a:rPr>
              <a:t>at MJ</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AFF0A5-18C2-ACC1-3DFC-5AC18605A874}"/>
              </a:ext>
            </a:extLst>
          </p:cNvPr>
          <p:cNvSpPr>
            <a:spLocks noGrp="1"/>
          </p:cNvSpPr>
          <p:nvPr>
            <p:ph idx="1"/>
          </p:nvPr>
        </p:nvSpPr>
        <p:spPr>
          <a:xfrm>
            <a:off x="5150360" y="469900"/>
            <a:ext cx="5953630" cy="5405968"/>
          </a:xfrm>
        </p:spPr>
        <p:txBody>
          <a:bodyPr anchor="ctr">
            <a:normAutofit/>
          </a:bodyPr>
          <a:lstStyle/>
          <a:p>
            <a:r>
              <a:rPr lang="en-US">
                <a:solidFill>
                  <a:schemeClr val="bg1"/>
                </a:solidFill>
              </a:rPr>
              <a:t>Fun Fridays</a:t>
            </a:r>
          </a:p>
          <a:p>
            <a:pPr>
              <a:buSzPct val="114999"/>
            </a:pPr>
            <a:r>
              <a:rPr lang="en-US">
                <a:solidFill>
                  <a:schemeClr val="bg1"/>
                </a:solidFill>
              </a:rPr>
              <a:t>BINGO</a:t>
            </a:r>
          </a:p>
          <a:p>
            <a:pPr>
              <a:buSzPct val="114999"/>
            </a:pPr>
            <a:r>
              <a:rPr lang="en-US">
                <a:solidFill>
                  <a:schemeClr val="bg1"/>
                </a:solidFill>
              </a:rPr>
              <a:t>Student of the month</a:t>
            </a:r>
          </a:p>
          <a:p>
            <a:pPr>
              <a:buSzPct val="114999"/>
            </a:pPr>
            <a:r>
              <a:rPr lang="en-US">
                <a:solidFill>
                  <a:schemeClr val="bg1"/>
                </a:solidFill>
              </a:rPr>
              <a:t>Building incentives</a:t>
            </a:r>
          </a:p>
          <a:p>
            <a:pPr>
              <a:buSzPct val="114999"/>
            </a:pPr>
            <a:r>
              <a:rPr lang="en-US">
                <a:solidFill>
                  <a:schemeClr val="bg1"/>
                </a:solidFill>
              </a:rPr>
              <a:t>Moon cart</a:t>
            </a:r>
          </a:p>
          <a:p>
            <a:pPr>
              <a:buSzPct val="114999"/>
            </a:pPr>
            <a:r>
              <a:rPr lang="en-US">
                <a:solidFill>
                  <a:schemeClr val="bg1"/>
                </a:solidFill>
              </a:rPr>
              <a:t>Lunch Bunch</a:t>
            </a:r>
          </a:p>
          <a:p>
            <a:pPr>
              <a:buSzPct val="114999"/>
            </a:pPr>
            <a:r>
              <a:rPr lang="en-US" err="1">
                <a:solidFill>
                  <a:schemeClr val="bg1"/>
                </a:solidFill>
              </a:rPr>
              <a:t>Bussin</a:t>
            </a:r>
            <a:r>
              <a:rPr lang="en-US">
                <a:solidFill>
                  <a:schemeClr val="bg1"/>
                </a:solidFill>
              </a:rPr>
              <a:t> or Busted (bus behavior)</a:t>
            </a:r>
          </a:p>
          <a:p>
            <a:pPr marL="0" indent="0">
              <a:buSzPct val="114999"/>
              <a:buNone/>
            </a:pPr>
            <a:endParaRPr lang="en-US">
              <a:solidFill>
                <a:schemeClr val="bg1"/>
              </a:solidFill>
            </a:endParaRPr>
          </a:p>
        </p:txBody>
      </p:sp>
    </p:spTree>
    <p:extLst>
      <p:ext uri="{BB962C8B-B14F-4D97-AF65-F5344CB8AC3E}">
        <p14:creationId xmlns:p14="http://schemas.microsoft.com/office/powerpoint/2010/main" val="265509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50C420-E539-081F-8875-222DC4B96DF8}"/>
              </a:ext>
            </a:extLst>
          </p:cNvPr>
          <p:cNvSpPr>
            <a:spLocks noGrp="1"/>
          </p:cNvSpPr>
          <p:nvPr>
            <p:ph type="title"/>
          </p:nvPr>
        </p:nvSpPr>
        <p:spPr>
          <a:xfrm>
            <a:off x="1295402" y="982132"/>
            <a:ext cx="9601196" cy="1303867"/>
          </a:xfrm>
        </p:spPr>
        <p:txBody>
          <a:bodyPr>
            <a:normAutofit/>
          </a:bodyPr>
          <a:lstStyle/>
          <a:p>
            <a:r>
              <a:rPr lang="en-US"/>
              <a:t>Questions, comments, concerns</a:t>
            </a:r>
          </a:p>
        </p:txBody>
      </p:sp>
      <p:cxnSp>
        <p:nvCxnSpPr>
          <p:cNvPr id="14" name="Straight Connector 13">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Content Placeholder 3" descr="Yellow and blue symbols">
            <a:extLst>
              <a:ext uri="{FF2B5EF4-FFF2-40B4-BE49-F238E27FC236}">
                <a16:creationId xmlns:a16="http://schemas.microsoft.com/office/drawing/2014/main" id="{01022583-2EFF-0EE3-C502-27B5FE4E913F}"/>
              </a:ext>
            </a:extLst>
          </p:cNvPr>
          <p:cNvPicPr>
            <a:picLocks noGrp="1" noChangeAspect="1"/>
          </p:cNvPicPr>
          <p:nvPr>
            <p:ph idx="1"/>
          </p:nvPr>
        </p:nvPicPr>
        <p:blipFill>
          <a:blip r:embed="rId3"/>
          <a:stretch>
            <a:fillRect/>
          </a:stretch>
        </p:blipFill>
        <p:spPr>
          <a:xfrm>
            <a:off x="3928269" y="2557463"/>
            <a:ext cx="4335462" cy="3317875"/>
          </a:xfrm>
        </p:spPr>
      </p:pic>
    </p:spTree>
    <p:extLst>
      <p:ext uri="{BB962C8B-B14F-4D97-AF65-F5344CB8AC3E}">
        <p14:creationId xmlns:p14="http://schemas.microsoft.com/office/powerpoint/2010/main" val="60396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88ED-B561-471D-BE86-2682C23CFDBF}"/>
              </a:ext>
            </a:extLst>
          </p:cNvPr>
          <p:cNvSpPr>
            <a:spLocks noGrp="1"/>
          </p:cNvSpPr>
          <p:nvPr>
            <p:ph type="title"/>
          </p:nvPr>
        </p:nvSpPr>
        <p:spPr>
          <a:xfrm>
            <a:off x="640080" y="635508"/>
            <a:ext cx="3354470" cy="5586984"/>
          </a:xfrm>
        </p:spPr>
        <p:txBody>
          <a:bodyPr>
            <a:normAutofit/>
          </a:bodyPr>
          <a:lstStyle/>
          <a:p>
            <a:r>
              <a:rPr lang="en-US" sz="4800">
                <a:solidFill>
                  <a:schemeClr val="tx2"/>
                </a:solidFill>
              </a:rPr>
              <a:t>What is PBIS?</a:t>
            </a:r>
          </a:p>
        </p:txBody>
      </p:sp>
      <p:sp>
        <p:nvSpPr>
          <p:cNvPr id="3" name="Content Placeholder 2">
            <a:extLst>
              <a:ext uri="{FF2B5EF4-FFF2-40B4-BE49-F238E27FC236}">
                <a16:creationId xmlns:a16="http://schemas.microsoft.com/office/drawing/2014/main" id="{5B376B0C-0E3B-4B19-A1A6-6C049E120BD6}"/>
              </a:ext>
            </a:extLst>
          </p:cNvPr>
          <p:cNvSpPr>
            <a:spLocks noGrp="1"/>
          </p:cNvSpPr>
          <p:nvPr>
            <p:ph idx="1"/>
          </p:nvPr>
        </p:nvSpPr>
        <p:spPr>
          <a:xfrm>
            <a:off x="5617804" y="954756"/>
            <a:ext cx="5613283" cy="4853888"/>
          </a:xfrm>
        </p:spPr>
        <p:txBody>
          <a:bodyPr anchor="ctr">
            <a:normAutofit/>
          </a:bodyPr>
          <a:lstStyle/>
          <a:p>
            <a:pPr marL="0" indent="0">
              <a:buNone/>
            </a:pPr>
            <a:r>
              <a:rPr lang="en-US" sz="2200">
                <a:solidFill>
                  <a:schemeClr val="bg1"/>
                </a:solidFill>
              </a:rPr>
              <a:t> Positive Behavioral Interventions and Supports (PBIS) is an evidence based three-tiered framework to improve and integrate all of the data, systems and practices affecting student outcomes everyday. PBIS creates schools where all students succeed.</a:t>
            </a:r>
          </a:p>
        </p:txBody>
      </p:sp>
    </p:spTree>
    <p:extLst>
      <p:ext uri="{BB962C8B-B14F-4D97-AF65-F5344CB8AC3E}">
        <p14:creationId xmlns:p14="http://schemas.microsoft.com/office/powerpoint/2010/main" val="9415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FE26-E263-47C2-9BE5-69BF24278835}"/>
              </a:ext>
            </a:extLst>
          </p:cNvPr>
          <p:cNvSpPr>
            <a:spLocks noGrp="1"/>
          </p:cNvSpPr>
          <p:nvPr>
            <p:ph type="title"/>
          </p:nvPr>
        </p:nvSpPr>
        <p:spPr>
          <a:xfrm>
            <a:off x="804421" y="796374"/>
            <a:ext cx="10583158" cy="880027"/>
          </a:xfrm>
        </p:spPr>
        <p:txBody>
          <a:bodyPr>
            <a:normAutofit/>
          </a:bodyPr>
          <a:lstStyle/>
          <a:p>
            <a:pPr>
              <a:lnSpc>
                <a:spcPct val="90000"/>
              </a:lnSpc>
            </a:pPr>
            <a:r>
              <a:rPr lang="en-US" sz="2800">
                <a:solidFill>
                  <a:srgbClr val="FFFFFF"/>
                </a:solidFill>
              </a:rPr>
              <a:t>What are the goals of PBIS?</a:t>
            </a:r>
            <a:br>
              <a:rPr lang="en-US" sz="2800">
                <a:solidFill>
                  <a:srgbClr val="FFFFFF"/>
                </a:solidFill>
              </a:rPr>
            </a:br>
            <a:endParaRPr lang="en-US" sz="2800">
              <a:solidFill>
                <a:srgbClr val="FFFFFF"/>
              </a:solidFill>
            </a:endParaRPr>
          </a:p>
        </p:txBody>
      </p:sp>
      <p:sp>
        <p:nvSpPr>
          <p:cNvPr id="3" name="Content Placeholder 2">
            <a:extLst>
              <a:ext uri="{FF2B5EF4-FFF2-40B4-BE49-F238E27FC236}">
                <a16:creationId xmlns:a16="http://schemas.microsoft.com/office/drawing/2014/main" id="{381AB447-7BDE-4D53-AB82-103E1AA9BAFC}"/>
              </a:ext>
            </a:extLst>
          </p:cNvPr>
          <p:cNvSpPr>
            <a:spLocks noGrp="1"/>
          </p:cNvSpPr>
          <p:nvPr>
            <p:ph idx="1"/>
          </p:nvPr>
        </p:nvSpPr>
        <p:spPr>
          <a:xfrm>
            <a:off x="1295401" y="2612256"/>
            <a:ext cx="9601196" cy="3263612"/>
          </a:xfrm>
        </p:spPr>
        <p:txBody>
          <a:bodyPr>
            <a:normAutofit/>
          </a:bodyPr>
          <a:lstStyle/>
          <a:p>
            <a:pPr marL="0" indent="0">
              <a:buNone/>
            </a:pPr>
            <a:r>
              <a:rPr lang="en-US"/>
              <a:t> PBIS is founded on the idea that behavior can be taught and that all students do well when they are placed in a setting in which they can thrive.  PBIS schools seek to focus on positive behaviors and create a consistent and predictable environment for students.</a:t>
            </a:r>
          </a:p>
        </p:txBody>
      </p:sp>
    </p:spTree>
    <p:extLst>
      <p:ext uri="{BB962C8B-B14F-4D97-AF65-F5344CB8AC3E}">
        <p14:creationId xmlns:p14="http://schemas.microsoft.com/office/powerpoint/2010/main" val="321838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35BD-7384-4C83-A51D-290CCED595B6}"/>
              </a:ext>
            </a:extLst>
          </p:cNvPr>
          <p:cNvSpPr>
            <a:spLocks noGrp="1"/>
          </p:cNvSpPr>
          <p:nvPr>
            <p:ph type="title"/>
          </p:nvPr>
        </p:nvSpPr>
        <p:spPr/>
        <p:txBody>
          <a:bodyPr>
            <a:normAutofit/>
          </a:bodyPr>
          <a:lstStyle/>
          <a:p>
            <a:pPr>
              <a:lnSpc>
                <a:spcPct val="90000"/>
              </a:lnSpc>
            </a:pPr>
            <a:r>
              <a:rPr lang="en-US" sz="4100">
                <a:solidFill>
                  <a:srgbClr val="262626"/>
                </a:solidFill>
              </a:rPr>
              <a:t>Why choose PBIS?</a:t>
            </a:r>
            <a:br>
              <a:rPr lang="en-US" sz="4100">
                <a:solidFill>
                  <a:srgbClr val="262626"/>
                </a:solidFill>
              </a:rPr>
            </a:br>
            <a:endParaRPr lang="en-US" sz="4100">
              <a:solidFill>
                <a:srgbClr val="262626"/>
              </a:solidFill>
            </a:endParaRPr>
          </a:p>
        </p:txBody>
      </p:sp>
      <p:graphicFrame>
        <p:nvGraphicFramePr>
          <p:cNvPr id="5" name="Content Placeholder 2">
            <a:extLst>
              <a:ext uri="{FF2B5EF4-FFF2-40B4-BE49-F238E27FC236}">
                <a16:creationId xmlns:a16="http://schemas.microsoft.com/office/drawing/2014/main" id="{6F548D85-890C-4E5A-97F1-99629A4D4DD9}"/>
              </a:ext>
            </a:extLst>
          </p:cNvPr>
          <p:cNvGraphicFramePr>
            <a:graphicFrameLocks noGrp="1"/>
          </p:cNvGraphicFramePr>
          <p:nvPr>
            <p:ph idx="1"/>
            <p:extLst>
              <p:ext uri="{D42A27DB-BD31-4B8C-83A1-F6EECF244321}">
                <p14:modId xmlns:p14="http://schemas.microsoft.com/office/powerpoint/2010/main" val="69135489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1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F410-C6FD-4ABD-9A49-AB1138B605A0}"/>
              </a:ext>
            </a:extLst>
          </p:cNvPr>
          <p:cNvSpPr>
            <a:spLocks noGrp="1"/>
          </p:cNvSpPr>
          <p:nvPr>
            <p:ph type="title"/>
          </p:nvPr>
        </p:nvSpPr>
        <p:spPr/>
        <p:txBody>
          <a:bodyPr>
            <a:normAutofit/>
          </a:bodyPr>
          <a:lstStyle/>
          <a:p>
            <a:r>
              <a:rPr lang="en-US"/>
              <a:t>What are the benefits of PBIS?</a:t>
            </a:r>
          </a:p>
        </p:txBody>
      </p:sp>
      <p:sp>
        <p:nvSpPr>
          <p:cNvPr id="3" name="Content Placeholder 2">
            <a:extLst>
              <a:ext uri="{FF2B5EF4-FFF2-40B4-BE49-F238E27FC236}">
                <a16:creationId xmlns:a16="http://schemas.microsoft.com/office/drawing/2014/main" id="{E897DD8F-5D1A-42FA-9AF6-F9988D04E5E3}"/>
              </a:ext>
            </a:extLst>
          </p:cNvPr>
          <p:cNvSpPr>
            <a:spLocks noGrp="1"/>
          </p:cNvSpPr>
          <p:nvPr>
            <p:ph idx="1"/>
          </p:nvPr>
        </p:nvSpPr>
        <p:spPr/>
        <p:txBody>
          <a:bodyPr>
            <a:normAutofit/>
          </a:bodyPr>
          <a:lstStyle/>
          <a:p>
            <a:pPr>
              <a:lnSpc>
                <a:spcPct val="90000"/>
              </a:lnSpc>
              <a:buFont typeface="Arial" panose="020B0604020202020204" pitchFamily="34" charset="0"/>
              <a:buChar char="•"/>
            </a:pPr>
            <a:r>
              <a:rPr lang="en-US" sz="1100" b="0" i="0">
                <a:effectLst/>
                <a:latin typeface="Roboto" panose="02000000000000000000" pitchFamily="2" charset="0"/>
              </a:rPr>
              <a:t>Improves school culture</a:t>
            </a:r>
          </a:p>
          <a:p>
            <a:pPr>
              <a:lnSpc>
                <a:spcPct val="90000"/>
              </a:lnSpc>
              <a:buFont typeface="Arial" panose="020B0604020202020204" pitchFamily="34" charset="0"/>
              <a:buChar char="•"/>
            </a:pPr>
            <a:r>
              <a:rPr lang="en-US" sz="1100" b="0" i="0">
                <a:effectLst/>
                <a:latin typeface="Roboto" panose="02000000000000000000" pitchFamily="2" charset="0"/>
              </a:rPr>
              <a:t>Builds social skills</a:t>
            </a:r>
          </a:p>
          <a:p>
            <a:pPr>
              <a:lnSpc>
                <a:spcPct val="90000"/>
              </a:lnSpc>
              <a:buFont typeface="Arial" panose="020B0604020202020204" pitchFamily="34" charset="0"/>
              <a:buChar char="•"/>
            </a:pPr>
            <a:r>
              <a:rPr lang="en-US" sz="1100" b="0" i="0">
                <a:effectLst/>
                <a:latin typeface="Roboto" panose="02000000000000000000" pitchFamily="2" charset="0"/>
              </a:rPr>
              <a:t>Reduces office discipline referrals</a:t>
            </a:r>
          </a:p>
          <a:p>
            <a:pPr>
              <a:lnSpc>
                <a:spcPct val="90000"/>
              </a:lnSpc>
              <a:buFont typeface="Arial" panose="020B0604020202020204" pitchFamily="34" charset="0"/>
              <a:buChar char="•"/>
            </a:pPr>
            <a:r>
              <a:rPr lang="en-US" sz="1100" b="0" i="0">
                <a:effectLst/>
                <a:latin typeface="Roboto" panose="02000000000000000000" pitchFamily="2" charset="0"/>
              </a:rPr>
              <a:t>Reduces suspensions</a:t>
            </a:r>
          </a:p>
          <a:p>
            <a:pPr>
              <a:lnSpc>
                <a:spcPct val="90000"/>
              </a:lnSpc>
              <a:buFont typeface="Arial" panose="020B0604020202020204" pitchFamily="34" charset="0"/>
              <a:buChar char="•"/>
            </a:pPr>
            <a:r>
              <a:rPr lang="en-US" sz="1100" b="0" i="0">
                <a:effectLst/>
                <a:latin typeface="Roboto" panose="02000000000000000000" pitchFamily="2" charset="0"/>
              </a:rPr>
              <a:t>Increases instructional time</a:t>
            </a:r>
          </a:p>
          <a:p>
            <a:pPr>
              <a:lnSpc>
                <a:spcPct val="90000"/>
              </a:lnSpc>
              <a:buFont typeface="Arial" panose="020B0604020202020204" pitchFamily="34" charset="0"/>
              <a:buChar char="•"/>
            </a:pPr>
            <a:r>
              <a:rPr lang="en-US" sz="1100" b="0" i="0">
                <a:effectLst/>
                <a:latin typeface="Roboto" panose="02000000000000000000" pitchFamily="2" charset="0"/>
              </a:rPr>
              <a:t>Improves social and emotional development</a:t>
            </a:r>
          </a:p>
          <a:p>
            <a:pPr>
              <a:lnSpc>
                <a:spcPct val="90000"/>
              </a:lnSpc>
              <a:buFont typeface="Arial" panose="020B0604020202020204" pitchFamily="34" charset="0"/>
              <a:buChar char="•"/>
            </a:pPr>
            <a:r>
              <a:rPr lang="en-US" sz="1100" b="0" i="0">
                <a:effectLst/>
                <a:latin typeface="Roboto" panose="02000000000000000000" pitchFamily="2" charset="0"/>
              </a:rPr>
              <a:t>Improves school safety</a:t>
            </a:r>
          </a:p>
          <a:p>
            <a:pPr>
              <a:lnSpc>
                <a:spcPct val="90000"/>
              </a:lnSpc>
              <a:buFont typeface="Arial" panose="020B0604020202020204" pitchFamily="34" charset="0"/>
              <a:buChar char="•"/>
            </a:pPr>
            <a:r>
              <a:rPr lang="en-US" sz="1100" b="0" i="0">
                <a:effectLst/>
                <a:latin typeface="Roboto" panose="02000000000000000000" pitchFamily="2" charset="0"/>
              </a:rPr>
              <a:t>Increases student engagement</a:t>
            </a:r>
          </a:p>
          <a:p>
            <a:pPr>
              <a:lnSpc>
                <a:spcPct val="90000"/>
              </a:lnSpc>
              <a:buFont typeface="Arial" panose="020B0604020202020204" pitchFamily="34" charset="0"/>
              <a:buChar char="•"/>
            </a:pPr>
            <a:r>
              <a:rPr lang="en-US" sz="1100" b="0" i="0">
                <a:effectLst/>
                <a:latin typeface="Roboto" panose="02000000000000000000" pitchFamily="2" charset="0"/>
              </a:rPr>
              <a:t>Improves academic performance</a:t>
            </a:r>
          </a:p>
          <a:p>
            <a:pPr>
              <a:lnSpc>
                <a:spcPct val="90000"/>
              </a:lnSpc>
              <a:buFont typeface="Arial" panose="020B0604020202020204" pitchFamily="34" charset="0"/>
              <a:buChar char="•"/>
            </a:pPr>
            <a:r>
              <a:rPr lang="en-US" sz="1100" b="0" i="0">
                <a:effectLst/>
                <a:latin typeface="Roboto" panose="02000000000000000000" pitchFamily="2" charset="0"/>
              </a:rPr>
              <a:t>Increases family involvement</a:t>
            </a:r>
          </a:p>
          <a:p>
            <a:pPr>
              <a:lnSpc>
                <a:spcPct val="90000"/>
              </a:lnSpc>
              <a:buFont typeface="Arial" panose="020B0604020202020204" pitchFamily="34" charset="0"/>
              <a:buChar char="•"/>
            </a:pPr>
            <a:r>
              <a:rPr lang="en-US" sz="1100" b="0" i="0">
                <a:effectLst/>
                <a:latin typeface="Roboto" panose="02000000000000000000" pitchFamily="2" charset="0"/>
              </a:rPr>
              <a:t>Improves faculty retention</a:t>
            </a:r>
          </a:p>
          <a:p>
            <a:pPr>
              <a:lnSpc>
                <a:spcPct val="90000"/>
              </a:lnSpc>
              <a:buFont typeface="Arial" panose="020B0604020202020204" pitchFamily="34" charset="0"/>
              <a:buChar char="•"/>
            </a:pPr>
            <a:r>
              <a:rPr lang="en-US" sz="1100" b="0" i="0">
                <a:effectLst/>
                <a:latin typeface="Roboto" panose="02000000000000000000" pitchFamily="2" charset="0"/>
              </a:rPr>
              <a:t>Improves classroom management</a:t>
            </a:r>
          </a:p>
          <a:p>
            <a:pPr>
              <a:lnSpc>
                <a:spcPct val="90000"/>
              </a:lnSpc>
            </a:pPr>
            <a:endParaRPr lang="en-US" sz="1100"/>
          </a:p>
        </p:txBody>
      </p:sp>
    </p:spTree>
    <p:extLst>
      <p:ext uri="{BB962C8B-B14F-4D97-AF65-F5344CB8AC3E}">
        <p14:creationId xmlns:p14="http://schemas.microsoft.com/office/powerpoint/2010/main" val="758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9103-2441-46BB-A02D-84BD36D5628A}"/>
              </a:ext>
            </a:extLst>
          </p:cNvPr>
          <p:cNvSpPr>
            <a:spLocks noGrp="1"/>
          </p:cNvSpPr>
          <p:nvPr>
            <p:ph type="title"/>
          </p:nvPr>
        </p:nvSpPr>
        <p:spPr/>
        <p:txBody>
          <a:bodyPr>
            <a:normAutofit/>
          </a:bodyPr>
          <a:lstStyle/>
          <a:p>
            <a:r>
              <a:rPr lang="en-US">
                <a:solidFill>
                  <a:srgbClr val="262626"/>
                </a:solidFill>
              </a:rPr>
              <a:t>What are the expectations of students?</a:t>
            </a:r>
          </a:p>
        </p:txBody>
      </p:sp>
      <p:graphicFrame>
        <p:nvGraphicFramePr>
          <p:cNvPr id="5" name="Content Placeholder 2">
            <a:extLst>
              <a:ext uri="{FF2B5EF4-FFF2-40B4-BE49-F238E27FC236}">
                <a16:creationId xmlns:a16="http://schemas.microsoft.com/office/drawing/2014/main" id="{9F0CB908-E4C5-4812-B8CE-305AC1E36329}"/>
              </a:ext>
            </a:extLst>
          </p:cNvPr>
          <p:cNvGraphicFramePr>
            <a:graphicFrameLocks noGrp="1"/>
          </p:cNvGraphicFramePr>
          <p:nvPr>
            <p:ph idx="1"/>
            <p:extLst>
              <p:ext uri="{D42A27DB-BD31-4B8C-83A1-F6EECF244321}">
                <p14:modId xmlns:p14="http://schemas.microsoft.com/office/powerpoint/2010/main" val="82473619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4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912F-6CF7-45E8-8BAE-6F513B6DCC0C}"/>
              </a:ext>
            </a:extLst>
          </p:cNvPr>
          <p:cNvSpPr>
            <a:spLocks noGrp="1"/>
          </p:cNvSpPr>
          <p:nvPr>
            <p:ph type="title"/>
          </p:nvPr>
        </p:nvSpPr>
        <p:spPr>
          <a:xfrm>
            <a:off x="1295402" y="2233130"/>
            <a:ext cx="2918458" cy="3116110"/>
          </a:xfrm>
        </p:spPr>
        <p:txBody>
          <a:bodyPr>
            <a:normAutofit/>
          </a:bodyPr>
          <a:lstStyle/>
          <a:p>
            <a:r>
              <a:rPr lang="en-US">
                <a:solidFill>
                  <a:schemeClr val="tx1"/>
                </a:solidFill>
              </a:rPr>
              <a:t>How does PBIS include your child?</a:t>
            </a:r>
          </a:p>
        </p:txBody>
      </p:sp>
      <p:sp>
        <p:nvSpPr>
          <p:cNvPr id="3" name="Content Placeholder 2">
            <a:extLst>
              <a:ext uri="{FF2B5EF4-FFF2-40B4-BE49-F238E27FC236}">
                <a16:creationId xmlns:a16="http://schemas.microsoft.com/office/drawing/2014/main" id="{B4200A63-C1B0-4B2F-833A-F445D86FBE40}"/>
              </a:ext>
            </a:extLst>
          </p:cNvPr>
          <p:cNvSpPr>
            <a:spLocks noGrp="1"/>
          </p:cNvSpPr>
          <p:nvPr>
            <p:ph idx="1"/>
          </p:nvPr>
        </p:nvSpPr>
        <p:spPr>
          <a:xfrm>
            <a:off x="4907279" y="1508760"/>
            <a:ext cx="5989317" cy="3840480"/>
          </a:xfrm>
        </p:spPr>
        <p:txBody>
          <a:bodyPr anchor="ctr">
            <a:normAutofit/>
          </a:bodyPr>
          <a:lstStyle/>
          <a:p>
            <a:pPr marL="0" indent="0">
              <a:buNone/>
            </a:pPr>
            <a:r>
              <a:rPr lang="en-US" sz="2000">
                <a:solidFill>
                  <a:schemeClr val="tx1"/>
                </a:solidFill>
              </a:rPr>
              <a:t>Developing positive and effective student behavior is a group effort where students, teachers, support staff, administration and parents/families work collaboratively towards achieving this goal.</a:t>
            </a:r>
          </a:p>
          <a:p>
            <a:endParaRPr lang="en-US" sz="2000">
              <a:solidFill>
                <a:schemeClr val="tx1"/>
              </a:solidFill>
            </a:endParaRPr>
          </a:p>
          <a:p>
            <a:endParaRPr lang="en-US" sz="2000">
              <a:solidFill>
                <a:schemeClr val="tx1"/>
              </a:solidFill>
            </a:endParaRPr>
          </a:p>
        </p:txBody>
      </p:sp>
    </p:spTree>
    <p:extLst>
      <p:ext uri="{BB962C8B-B14F-4D97-AF65-F5344CB8AC3E}">
        <p14:creationId xmlns:p14="http://schemas.microsoft.com/office/powerpoint/2010/main" val="137578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D61A-6EB3-4D35-BFB6-F16898622622}"/>
              </a:ext>
            </a:extLst>
          </p:cNvPr>
          <p:cNvPicPr>
            <a:picLocks noChangeAspect="1"/>
          </p:cNvPicPr>
          <p:nvPr/>
        </p:nvPicPr>
        <p:blipFill>
          <a:blip r:embed="rId2"/>
          <a:stretch>
            <a:fillRect/>
          </a:stretch>
        </p:blipFill>
        <p:spPr>
          <a:xfrm>
            <a:off x="3286328" y="1404836"/>
            <a:ext cx="6165574" cy="4315902"/>
          </a:xfrm>
          <a:prstGeom prst="rect">
            <a:avLst/>
          </a:prstGeom>
        </p:spPr>
      </p:pic>
    </p:spTree>
    <p:extLst>
      <p:ext uri="{BB962C8B-B14F-4D97-AF65-F5344CB8AC3E}">
        <p14:creationId xmlns:p14="http://schemas.microsoft.com/office/powerpoint/2010/main" val="63000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C46F-E25D-4558-98EE-D623ADA33068}"/>
              </a:ext>
            </a:extLst>
          </p:cNvPr>
          <p:cNvSpPr>
            <a:spLocks noGrp="1"/>
          </p:cNvSpPr>
          <p:nvPr>
            <p:ph type="title"/>
          </p:nvPr>
        </p:nvSpPr>
        <p:spPr/>
        <p:txBody>
          <a:bodyPr/>
          <a:lstStyle/>
          <a:p>
            <a:r>
              <a:rPr lang="en-US"/>
              <a:t>Moon Money</a:t>
            </a:r>
          </a:p>
        </p:txBody>
      </p:sp>
      <p:sp>
        <p:nvSpPr>
          <p:cNvPr id="3" name="Content Placeholder 2">
            <a:extLst>
              <a:ext uri="{FF2B5EF4-FFF2-40B4-BE49-F238E27FC236}">
                <a16:creationId xmlns:a16="http://schemas.microsoft.com/office/drawing/2014/main" id="{6AF5827A-8E17-4B62-AE79-2E46B494BDC9}"/>
              </a:ext>
            </a:extLst>
          </p:cNvPr>
          <p:cNvSpPr>
            <a:spLocks noGrp="1"/>
          </p:cNvSpPr>
          <p:nvPr>
            <p:ph idx="1"/>
          </p:nvPr>
        </p:nvSpPr>
        <p:spPr/>
        <p:txBody>
          <a:bodyPr/>
          <a:lstStyle/>
          <a:p>
            <a:pPr marL="0" indent="0">
              <a:buNone/>
            </a:pPr>
            <a:r>
              <a:rPr lang="en-US"/>
              <a:t>         Distribute as a reward for being safe, responsible and respectfully</a:t>
            </a:r>
          </a:p>
          <a:p>
            <a:pPr marL="0" indent="0">
              <a:buNone/>
            </a:pPr>
            <a:endParaRPr lang="en-US"/>
          </a:p>
          <a:p>
            <a:pPr marL="0" indent="0">
              <a:buNone/>
            </a:pPr>
            <a:r>
              <a:rPr lang="en-US"/>
              <a:t>The Moon Cart has a variety items that the students can spend their Moon Money on.</a:t>
            </a:r>
          </a:p>
        </p:txBody>
      </p:sp>
      <p:pic>
        <p:nvPicPr>
          <p:cNvPr id="4" name="Picture 3" descr="Two girls standing in a room&#10;&#10;Description automatically generated">
            <a:extLst>
              <a:ext uri="{FF2B5EF4-FFF2-40B4-BE49-F238E27FC236}">
                <a16:creationId xmlns:a16="http://schemas.microsoft.com/office/drawing/2014/main" id="{4040AF0D-5401-4699-97A5-4D8BF715B46F}"/>
              </a:ext>
            </a:extLst>
          </p:cNvPr>
          <p:cNvPicPr>
            <a:picLocks noChangeAspect="1"/>
          </p:cNvPicPr>
          <p:nvPr/>
        </p:nvPicPr>
        <p:blipFill>
          <a:blip r:embed="rId2"/>
          <a:stretch>
            <a:fillRect/>
          </a:stretch>
        </p:blipFill>
        <p:spPr>
          <a:xfrm>
            <a:off x="7443141" y="4103041"/>
            <a:ext cx="2743200" cy="2057400"/>
          </a:xfrm>
          <a:prstGeom prst="rect">
            <a:avLst/>
          </a:prstGeom>
        </p:spPr>
      </p:pic>
    </p:spTree>
    <p:extLst>
      <p:ext uri="{BB962C8B-B14F-4D97-AF65-F5344CB8AC3E}">
        <p14:creationId xmlns:p14="http://schemas.microsoft.com/office/powerpoint/2010/main" val="4231983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8FDC37FC488F4DA442B27C5A0A2D9C" ma:contentTypeVersion="12" ma:contentTypeDescription="Create a new document." ma:contentTypeScope="" ma:versionID="62f66273e849fea0ff3ab2ee00aa4c02">
  <xsd:schema xmlns:xsd="http://www.w3.org/2001/XMLSchema" xmlns:xs="http://www.w3.org/2001/XMLSchema" xmlns:p="http://schemas.microsoft.com/office/2006/metadata/properties" xmlns:ns3="c254b228-6a9e-48e9-beba-f01b7a321f44" xmlns:ns4="d42b7b2c-f6f4-4bfe-b02a-d675df8dbf7d" targetNamespace="http://schemas.microsoft.com/office/2006/metadata/properties" ma:root="true" ma:fieldsID="82e8709c8c0f3a09c2fa33c52e7bf1d1" ns3:_="" ns4:_="">
    <xsd:import namespace="c254b228-6a9e-48e9-beba-f01b7a321f44"/>
    <xsd:import namespace="d42b7b2c-f6f4-4bfe-b02a-d675df8dbf7d"/>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4b228-6a9e-48e9-beba-f01b7a321f44"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2b7b2c-f6f4-4bfe-b02a-d675df8dbf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3481E-E842-4381-9F78-D215BCB6F18E}">
  <ds:schemaRefs>
    <ds:schemaRef ds:uri="http://schemas.microsoft.com/sharepoint/v3/contenttype/forms"/>
  </ds:schemaRefs>
</ds:datastoreItem>
</file>

<file path=customXml/itemProps2.xml><?xml version="1.0" encoding="utf-8"?>
<ds:datastoreItem xmlns:ds="http://schemas.openxmlformats.org/officeDocument/2006/customXml" ds:itemID="{E956BFBE-585B-4569-B813-1EDB5836C320}">
  <ds:schemaRefs>
    <ds:schemaRef ds:uri="c254b228-6a9e-48e9-beba-f01b7a321f44"/>
    <ds:schemaRef ds:uri="d42b7b2c-f6f4-4bfe-b02a-d675df8dbf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7F9306-9383-43B5-AA0F-CA160CCA8852}">
  <ds:schemaRefs>
    <ds:schemaRef ds:uri="c254b228-6a9e-48e9-beba-f01b7a321f44"/>
    <ds:schemaRef ds:uri="d42b7b2c-f6f4-4bfe-b02a-d675df8dbf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PBIS</vt:lpstr>
      <vt:lpstr>What is PBIS?</vt:lpstr>
      <vt:lpstr>What are the goals of PBIS? </vt:lpstr>
      <vt:lpstr>Why choose PBIS? </vt:lpstr>
      <vt:lpstr>What are the benefits of PBIS?</vt:lpstr>
      <vt:lpstr>What are the expectations of students?</vt:lpstr>
      <vt:lpstr>How does PBIS include your child?</vt:lpstr>
      <vt:lpstr>PowerPoint Presentation</vt:lpstr>
      <vt:lpstr>Moon Money</vt:lpstr>
      <vt:lpstr>PBIS fundraiser's </vt:lpstr>
      <vt:lpstr>PBIS  at MJ</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dc:title>
  <dc:creator>Ms. H. Gregus</dc:creator>
  <cp:revision>2</cp:revision>
  <dcterms:created xsi:type="dcterms:W3CDTF">2021-09-12T20:05:33Z</dcterms:created>
  <dcterms:modified xsi:type="dcterms:W3CDTF">2023-09-13T16:03:18Z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0x010100D48FDC37FC488F4DA442B27C5A0A2D9C</vt:lpwstr>
  </property>
</Properties>
</file>